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287000" cy="15049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4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62" y="48"/>
      </p:cViewPr>
      <p:guideLst>
        <p:guide orient="horz" pos="474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57386" y="685800"/>
            <a:ext cx="234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685800"/>
            <a:ext cx="2343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2178571"/>
            <a:ext cx="9585600" cy="6005700"/>
          </a:xfrm>
          <a:prstGeom prst="rect">
            <a:avLst/>
          </a:prstGeom>
        </p:spPr>
        <p:txBody>
          <a:bodyPr spcFirstLastPara="1" wrap="square" lIns="157725" tIns="157725" rIns="157725" bIns="1577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1pPr>
            <a:lvl2pPr lvl="1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2pPr>
            <a:lvl3pPr lvl="2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3pPr>
            <a:lvl4pPr lvl="3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4pPr>
            <a:lvl5pPr lvl="4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5pPr>
            <a:lvl6pPr lvl="5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6pPr>
            <a:lvl7pPr lvl="6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7pPr>
            <a:lvl8pPr lvl="7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8pPr>
            <a:lvl9pPr lvl="8" algn="ctr">
              <a:spcBef>
                <a:spcPts val="0"/>
              </a:spcBef>
              <a:spcAft>
                <a:spcPts val="0"/>
              </a:spcAft>
              <a:buSzPts val="8972"/>
              <a:buNone/>
              <a:defRPr sz="897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8292440"/>
            <a:ext cx="9585600" cy="23190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3236440"/>
            <a:ext cx="9585600" cy="5745000"/>
          </a:xfrm>
          <a:prstGeom prst="rect">
            <a:avLst/>
          </a:prstGeom>
        </p:spPr>
        <p:txBody>
          <a:bodyPr spcFirstLastPara="1" wrap="square" lIns="157725" tIns="157725" rIns="157725" bIns="1577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1pPr>
            <a:lvl2pPr lvl="1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2pPr>
            <a:lvl3pPr lvl="2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3pPr>
            <a:lvl4pPr lvl="3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4pPr>
            <a:lvl5pPr lvl="4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5pPr>
            <a:lvl6pPr lvl="5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6pPr>
            <a:lvl7pPr lvl="6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7pPr>
            <a:lvl8pPr lvl="7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8pPr>
            <a:lvl9pPr lvl="8" algn="ctr">
              <a:spcBef>
                <a:spcPts val="0"/>
              </a:spcBef>
              <a:spcAft>
                <a:spcPts val="0"/>
              </a:spcAft>
              <a:buSzPts val="20704"/>
              <a:buNone/>
              <a:defRPr sz="20704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9223177"/>
            <a:ext cx="9585600" cy="38061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marL="457200" lvl="0" indent="-425803" algn="ctr">
              <a:spcBef>
                <a:spcPts val="0"/>
              </a:spcBef>
              <a:spcAft>
                <a:spcPts val="0"/>
              </a:spcAft>
              <a:buSzPts val="3106"/>
              <a:buChar char="●"/>
              <a:defRPr sz="3106"/>
            </a:lvl1pPr>
            <a:lvl2pPr marL="914400" lvl="1" indent="-381980" algn="ctr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2pPr>
            <a:lvl3pPr marL="1371600" lvl="2" indent="-381980" algn="ctr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3pPr>
            <a:lvl4pPr marL="1828800" lvl="3" indent="-381980" algn="ctr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4pPr>
            <a:lvl5pPr marL="2286000" lvl="4" indent="-381980" algn="ctr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5pPr>
            <a:lvl6pPr marL="2743200" lvl="5" indent="-381980" algn="ctr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6pPr>
            <a:lvl7pPr marL="3200400" lvl="6" indent="-381980" algn="ctr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7pPr>
            <a:lvl8pPr marL="3657600" lvl="7" indent="-381980" algn="ctr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8pPr>
            <a:lvl9pPr marL="4114800" lvl="8" indent="-381980" algn="ctr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6293228"/>
            <a:ext cx="9585600" cy="24630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1pPr>
            <a:lvl2pPr lvl="1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2pPr>
            <a:lvl3pPr lvl="2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3pPr>
            <a:lvl4pPr lvl="3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4pPr>
            <a:lvl5pPr lvl="4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5pPr>
            <a:lvl6pPr lvl="5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6pPr>
            <a:lvl7pPr lvl="6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7pPr>
            <a:lvl8pPr lvl="7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8pPr>
            <a:lvl9pPr lvl="8" algn="ctr">
              <a:spcBef>
                <a:spcPts val="0"/>
              </a:spcBef>
              <a:spcAft>
                <a:spcPts val="0"/>
              </a:spcAft>
              <a:buSzPts val="6211"/>
              <a:buNone/>
              <a:defRPr sz="6211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1302110"/>
            <a:ext cx="9585600" cy="16758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1pPr>
            <a:lvl2pPr lvl="1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2pPr>
            <a:lvl3pPr lvl="2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3pPr>
            <a:lvl4pPr lvl="3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4pPr>
            <a:lvl5pPr lvl="4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5pPr>
            <a:lvl6pPr lvl="5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6pPr>
            <a:lvl7pPr lvl="6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7pPr>
            <a:lvl8pPr lvl="7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8pPr>
            <a:lvl9pPr lvl="8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3372056"/>
            <a:ext cx="9585600" cy="99960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marL="457200" lvl="0" indent="-425803">
              <a:spcBef>
                <a:spcPts val="0"/>
              </a:spcBef>
              <a:spcAft>
                <a:spcPts val="0"/>
              </a:spcAft>
              <a:buSzPts val="3106"/>
              <a:buChar char="●"/>
              <a:defRPr sz="3106"/>
            </a:lvl1pPr>
            <a:lvl2pPr marL="914400" lvl="1" indent="-381980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2pPr>
            <a:lvl3pPr marL="1371600" lvl="2" indent="-381980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3pPr>
            <a:lvl4pPr marL="1828800" lvl="3" indent="-381980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4pPr>
            <a:lvl5pPr marL="2286000" lvl="4" indent="-381980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5pPr>
            <a:lvl6pPr marL="2743200" lvl="5" indent="-381980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6pPr>
            <a:lvl7pPr marL="3200400" lvl="6" indent="-381980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7pPr>
            <a:lvl8pPr marL="3657600" lvl="7" indent="-381980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8pPr>
            <a:lvl9pPr marL="4114800" lvl="8" indent="-381980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1302110"/>
            <a:ext cx="9585600" cy="16758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1pPr>
            <a:lvl2pPr lvl="1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2pPr>
            <a:lvl3pPr lvl="2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3pPr>
            <a:lvl4pPr lvl="3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4pPr>
            <a:lvl5pPr lvl="4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5pPr>
            <a:lvl6pPr lvl="5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6pPr>
            <a:lvl7pPr lvl="6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7pPr>
            <a:lvl8pPr lvl="7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8pPr>
            <a:lvl9pPr lvl="8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3372056"/>
            <a:ext cx="4500000" cy="99960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marL="457200" lvl="0" indent="-381980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1pPr>
            <a:lvl2pPr marL="914400" lvl="1" indent="-360068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2pPr>
            <a:lvl3pPr marL="1371600" lvl="2" indent="-360069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3pPr>
            <a:lvl4pPr marL="1828800" lvl="3" indent="-360069">
              <a:spcBef>
                <a:spcPts val="0"/>
              </a:spcBef>
              <a:spcAft>
                <a:spcPts val="0"/>
              </a:spcAft>
              <a:buSzPts val="2070"/>
              <a:buChar char="●"/>
              <a:defRPr sz="2070"/>
            </a:lvl4pPr>
            <a:lvl5pPr marL="2286000" lvl="4" indent="-360069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5pPr>
            <a:lvl6pPr marL="2743200" lvl="5" indent="-360069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6pPr>
            <a:lvl7pPr marL="3200400" lvl="6" indent="-360069">
              <a:spcBef>
                <a:spcPts val="0"/>
              </a:spcBef>
              <a:spcAft>
                <a:spcPts val="0"/>
              </a:spcAft>
              <a:buSzPts val="2070"/>
              <a:buChar char="●"/>
              <a:defRPr sz="2070"/>
            </a:lvl7pPr>
            <a:lvl8pPr marL="3657600" lvl="7" indent="-360068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8pPr>
            <a:lvl9pPr marL="4114800" lvl="8" indent="-360068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3372056"/>
            <a:ext cx="4500000" cy="99960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marL="457200" lvl="0" indent="-381980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1pPr>
            <a:lvl2pPr marL="914400" lvl="1" indent="-360068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2pPr>
            <a:lvl3pPr marL="1371600" lvl="2" indent="-360069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3pPr>
            <a:lvl4pPr marL="1828800" lvl="3" indent="-360069">
              <a:spcBef>
                <a:spcPts val="0"/>
              </a:spcBef>
              <a:spcAft>
                <a:spcPts val="0"/>
              </a:spcAft>
              <a:buSzPts val="2070"/>
              <a:buChar char="●"/>
              <a:defRPr sz="2070"/>
            </a:lvl4pPr>
            <a:lvl5pPr marL="2286000" lvl="4" indent="-360069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5pPr>
            <a:lvl6pPr marL="2743200" lvl="5" indent="-360069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6pPr>
            <a:lvl7pPr marL="3200400" lvl="6" indent="-360069">
              <a:spcBef>
                <a:spcPts val="0"/>
              </a:spcBef>
              <a:spcAft>
                <a:spcPts val="0"/>
              </a:spcAft>
              <a:buSzPts val="2070"/>
              <a:buChar char="●"/>
              <a:defRPr sz="2070"/>
            </a:lvl7pPr>
            <a:lvl8pPr marL="3657600" lvl="7" indent="-360068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8pPr>
            <a:lvl9pPr marL="4114800" lvl="8" indent="-360068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1302110"/>
            <a:ext cx="9585600" cy="16758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1pPr>
            <a:lvl2pPr lvl="1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2pPr>
            <a:lvl3pPr lvl="2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3pPr>
            <a:lvl4pPr lvl="3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4pPr>
            <a:lvl5pPr lvl="4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5pPr>
            <a:lvl6pPr lvl="5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6pPr>
            <a:lvl7pPr lvl="6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7pPr>
            <a:lvl8pPr lvl="7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8pPr>
            <a:lvl9pPr lvl="8">
              <a:spcBef>
                <a:spcPts val="0"/>
              </a:spcBef>
              <a:spcAft>
                <a:spcPts val="0"/>
              </a:spcAft>
              <a:buSzPts val="4831"/>
              <a:buNone/>
              <a:defRPr sz="483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625644"/>
            <a:ext cx="3159000" cy="2211000"/>
          </a:xfrm>
          <a:prstGeom prst="rect">
            <a:avLst/>
          </a:prstGeom>
        </p:spPr>
        <p:txBody>
          <a:bodyPr spcFirstLastPara="1" wrap="square" lIns="157725" tIns="157725" rIns="157725" bIns="1577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1pPr>
            <a:lvl2pPr lvl="1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2pPr>
            <a:lvl3pPr lvl="2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3pPr>
            <a:lvl4pPr lvl="3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4pPr>
            <a:lvl5pPr lvl="4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5pPr>
            <a:lvl6pPr lvl="5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6pPr>
            <a:lvl7pPr lvl="6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7pPr>
            <a:lvl8pPr lvl="7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8pPr>
            <a:lvl9pPr lvl="8">
              <a:spcBef>
                <a:spcPts val="0"/>
              </a:spcBef>
              <a:spcAft>
                <a:spcPts val="0"/>
              </a:spcAft>
              <a:buSzPts val="4141"/>
              <a:buNone/>
              <a:defRPr sz="4141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4065867"/>
            <a:ext cx="3159000" cy="93027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marL="457200" lvl="0" indent="-360068">
              <a:spcBef>
                <a:spcPts val="0"/>
              </a:spcBef>
              <a:spcAft>
                <a:spcPts val="0"/>
              </a:spcAft>
              <a:buSzPts val="2070"/>
              <a:buChar char="●"/>
              <a:defRPr sz="2070"/>
            </a:lvl1pPr>
            <a:lvl2pPr marL="914400" lvl="1" indent="-360068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2pPr>
            <a:lvl3pPr marL="1371600" lvl="2" indent="-360069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3pPr>
            <a:lvl4pPr marL="1828800" lvl="3" indent="-360069">
              <a:spcBef>
                <a:spcPts val="0"/>
              </a:spcBef>
              <a:spcAft>
                <a:spcPts val="0"/>
              </a:spcAft>
              <a:buSzPts val="2070"/>
              <a:buChar char="●"/>
              <a:defRPr sz="2070"/>
            </a:lvl4pPr>
            <a:lvl5pPr marL="2286000" lvl="4" indent="-360069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5pPr>
            <a:lvl6pPr marL="2743200" lvl="5" indent="-360069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6pPr>
            <a:lvl7pPr marL="3200400" lvl="6" indent="-360069">
              <a:spcBef>
                <a:spcPts val="0"/>
              </a:spcBef>
              <a:spcAft>
                <a:spcPts val="0"/>
              </a:spcAft>
              <a:buSzPts val="2070"/>
              <a:buChar char="●"/>
              <a:defRPr sz="2070"/>
            </a:lvl7pPr>
            <a:lvl8pPr marL="3657600" lvl="7" indent="-360068">
              <a:spcBef>
                <a:spcPts val="0"/>
              </a:spcBef>
              <a:spcAft>
                <a:spcPts val="0"/>
              </a:spcAft>
              <a:buSzPts val="2070"/>
              <a:buChar char="○"/>
              <a:defRPr sz="2070"/>
            </a:lvl8pPr>
            <a:lvl9pPr marL="4114800" lvl="8" indent="-360068">
              <a:spcBef>
                <a:spcPts val="0"/>
              </a:spcBef>
              <a:spcAft>
                <a:spcPts val="0"/>
              </a:spcAft>
              <a:buSzPts val="2070"/>
              <a:buChar char="■"/>
              <a:defRPr sz="207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1317106"/>
            <a:ext cx="7163700" cy="119694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1pPr>
            <a:lvl2pPr lvl="1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2pPr>
            <a:lvl3pPr lvl="2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3pPr>
            <a:lvl4pPr lvl="3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4pPr>
            <a:lvl5pPr lvl="4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5pPr>
            <a:lvl6pPr lvl="5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6pPr>
            <a:lvl7pPr lvl="6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7pPr>
            <a:lvl8pPr lvl="7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8pPr>
            <a:lvl9pPr lvl="8">
              <a:spcBef>
                <a:spcPts val="0"/>
              </a:spcBef>
              <a:spcAft>
                <a:spcPts val="0"/>
              </a:spcAft>
              <a:buSzPts val="8281"/>
              <a:buNone/>
              <a:defRPr sz="828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366"/>
            <a:ext cx="5143500" cy="1504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57725" tIns="157725" rIns="157725" bIns="157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3608179"/>
            <a:ext cx="4550700" cy="4337100"/>
          </a:xfrm>
          <a:prstGeom prst="rect">
            <a:avLst/>
          </a:prstGeom>
        </p:spPr>
        <p:txBody>
          <a:bodyPr spcFirstLastPara="1" wrap="square" lIns="157725" tIns="157725" rIns="157725" bIns="1577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1pPr>
            <a:lvl2pPr lvl="1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2pPr>
            <a:lvl3pPr lvl="2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3pPr>
            <a:lvl4pPr lvl="3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4pPr>
            <a:lvl5pPr lvl="4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5pPr>
            <a:lvl6pPr lvl="5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6pPr>
            <a:lvl7pPr lvl="6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7pPr>
            <a:lvl8pPr lvl="7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8pPr>
            <a:lvl9pPr lvl="8" algn="ctr">
              <a:spcBef>
                <a:spcPts val="0"/>
              </a:spcBef>
              <a:spcAft>
                <a:spcPts val="0"/>
              </a:spcAft>
              <a:buSzPts val="7246"/>
              <a:buNone/>
              <a:defRPr sz="7246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8201590"/>
            <a:ext cx="4550700" cy="3613800"/>
          </a:xfrm>
          <a:prstGeom prst="rect">
            <a:avLst/>
          </a:prstGeom>
        </p:spPr>
        <p:txBody>
          <a:bodyPr spcFirstLastPara="1" wrap="square" lIns="157725" tIns="157725" rIns="157725" bIns="1577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3"/>
              <a:buNone/>
              <a:defRPr sz="3623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2118590"/>
            <a:ext cx="4316700" cy="1081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marL="457200" lvl="0" indent="-425803">
              <a:spcBef>
                <a:spcPts val="0"/>
              </a:spcBef>
              <a:spcAft>
                <a:spcPts val="0"/>
              </a:spcAft>
              <a:buSzPts val="3106"/>
              <a:buChar char="●"/>
              <a:defRPr sz="3106"/>
            </a:lvl1pPr>
            <a:lvl2pPr marL="914400" lvl="1" indent="-381980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2pPr>
            <a:lvl3pPr marL="1371600" lvl="2" indent="-381980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3pPr>
            <a:lvl4pPr marL="1828800" lvl="3" indent="-381980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4pPr>
            <a:lvl5pPr marL="2286000" lvl="4" indent="-381980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5pPr>
            <a:lvl6pPr marL="2743200" lvl="5" indent="-381980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6pPr>
            <a:lvl7pPr marL="3200400" lvl="6" indent="-381980">
              <a:spcBef>
                <a:spcPts val="0"/>
              </a:spcBef>
              <a:spcAft>
                <a:spcPts val="0"/>
              </a:spcAft>
              <a:buSzPts val="2415"/>
              <a:buChar char="●"/>
              <a:defRPr sz="2415"/>
            </a:lvl7pPr>
            <a:lvl8pPr marL="3657600" lvl="7" indent="-381980">
              <a:spcBef>
                <a:spcPts val="0"/>
              </a:spcBef>
              <a:spcAft>
                <a:spcPts val="0"/>
              </a:spcAft>
              <a:buSzPts val="2415"/>
              <a:buChar char="○"/>
              <a:defRPr sz="2415"/>
            </a:lvl8pPr>
            <a:lvl9pPr marL="4114800" lvl="8" indent="-381980">
              <a:spcBef>
                <a:spcPts val="0"/>
              </a:spcBef>
              <a:spcAft>
                <a:spcPts val="0"/>
              </a:spcAft>
              <a:buSzPts val="2415"/>
              <a:buChar char="■"/>
              <a:defRPr sz="2415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12378349"/>
            <a:ext cx="6748800" cy="17706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6"/>
              <a:buNone/>
              <a:defRPr sz="3106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>
              <a:buNone/>
              <a:defRPr sz="1725"/>
            </a:lvl1pPr>
            <a:lvl2pPr lvl="1">
              <a:buNone/>
              <a:defRPr sz="1725"/>
            </a:lvl2pPr>
            <a:lvl3pPr lvl="2">
              <a:buNone/>
              <a:defRPr sz="1725"/>
            </a:lvl3pPr>
            <a:lvl4pPr lvl="3">
              <a:buNone/>
              <a:defRPr sz="1725"/>
            </a:lvl4pPr>
            <a:lvl5pPr lvl="4">
              <a:buNone/>
              <a:defRPr sz="1725"/>
            </a:lvl5pPr>
            <a:lvl6pPr lvl="5">
              <a:buNone/>
              <a:defRPr sz="1725"/>
            </a:lvl6pPr>
            <a:lvl7pPr lvl="6">
              <a:buNone/>
              <a:defRPr sz="1725"/>
            </a:lvl7pPr>
            <a:lvl8pPr lvl="7">
              <a:buNone/>
              <a:defRPr sz="1725"/>
            </a:lvl8pPr>
            <a:lvl9pPr lvl="8">
              <a:buNone/>
              <a:defRPr sz="1725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1302110"/>
            <a:ext cx="95856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725" tIns="157725" rIns="157725" bIns="157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31"/>
              <a:buNone/>
              <a:defRPr sz="483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3372056"/>
            <a:ext cx="9585600" cy="9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725" tIns="157725" rIns="157725" bIns="157725" anchor="t" anchorCtr="0">
            <a:normAutofit/>
          </a:bodyPr>
          <a:lstStyle>
            <a:lvl1pPr marL="457200" lvl="0" indent="-42580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6"/>
              <a:buChar char="●"/>
              <a:defRPr sz="3106">
                <a:solidFill>
                  <a:schemeClr val="dk2"/>
                </a:solidFill>
              </a:defRPr>
            </a:lvl1pPr>
            <a:lvl2pPr marL="914400" lvl="1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○"/>
              <a:defRPr sz="2415">
                <a:solidFill>
                  <a:schemeClr val="dk2"/>
                </a:solidFill>
              </a:defRPr>
            </a:lvl2pPr>
            <a:lvl3pPr marL="1371600" lvl="2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■"/>
              <a:defRPr sz="2415">
                <a:solidFill>
                  <a:schemeClr val="dk2"/>
                </a:solidFill>
              </a:defRPr>
            </a:lvl3pPr>
            <a:lvl4pPr marL="1828800" lvl="3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●"/>
              <a:defRPr sz="2415">
                <a:solidFill>
                  <a:schemeClr val="dk2"/>
                </a:solidFill>
              </a:defRPr>
            </a:lvl4pPr>
            <a:lvl5pPr marL="2286000" lvl="4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○"/>
              <a:defRPr sz="2415">
                <a:solidFill>
                  <a:schemeClr val="dk2"/>
                </a:solidFill>
              </a:defRPr>
            </a:lvl5pPr>
            <a:lvl6pPr marL="2743200" lvl="5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■"/>
              <a:defRPr sz="2415">
                <a:solidFill>
                  <a:schemeClr val="dk2"/>
                </a:solidFill>
              </a:defRPr>
            </a:lvl6pPr>
            <a:lvl7pPr marL="3200400" lvl="6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●"/>
              <a:defRPr sz="2415">
                <a:solidFill>
                  <a:schemeClr val="dk2"/>
                </a:solidFill>
              </a:defRPr>
            </a:lvl7pPr>
            <a:lvl8pPr marL="3657600" lvl="7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○"/>
              <a:defRPr sz="2415">
                <a:solidFill>
                  <a:schemeClr val="dk2"/>
                </a:solidFill>
              </a:defRPr>
            </a:lvl8pPr>
            <a:lvl9pPr marL="4114800" lvl="8" indent="-3819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5"/>
              <a:buChar char="■"/>
              <a:defRPr sz="241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13644227"/>
            <a:ext cx="6174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7725" tIns="157725" rIns="157725" bIns="157725" anchor="ctr" anchorCtr="0">
            <a:normAutofit/>
          </a:bodyPr>
          <a:lstStyle>
            <a:lvl1pPr lvl="0" algn="r">
              <a:buNone/>
              <a:defRPr sz="1725">
                <a:solidFill>
                  <a:schemeClr val="dk2"/>
                </a:solidFill>
              </a:defRPr>
            </a:lvl1pPr>
            <a:lvl2pPr lvl="1" algn="r">
              <a:buNone/>
              <a:defRPr sz="1725">
                <a:solidFill>
                  <a:schemeClr val="dk2"/>
                </a:solidFill>
              </a:defRPr>
            </a:lvl2pPr>
            <a:lvl3pPr lvl="2" algn="r">
              <a:buNone/>
              <a:defRPr sz="1725">
                <a:solidFill>
                  <a:schemeClr val="dk2"/>
                </a:solidFill>
              </a:defRPr>
            </a:lvl3pPr>
            <a:lvl4pPr lvl="3" algn="r">
              <a:buNone/>
              <a:defRPr sz="1725">
                <a:solidFill>
                  <a:schemeClr val="dk2"/>
                </a:solidFill>
              </a:defRPr>
            </a:lvl4pPr>
            <a:lvl5pPr lvl="4" algn="r">
              <a:buNone/>
              <a:defRPr sz="1725">
                <a:solidFill>
                  <a:schemeClr val="dk2"/>
                </a:solidFill>
              </a:defRPr>
            </a:lvl5pPr>
            <a:lvl6pPr lvl="5" algn="r">
              <a:buNone/>
              <a:defRPr sz="1725">
                <a:solidFill>
                  <a:schemeClr val="dk2"/>
                </a:solidFill>
              </a:defRPr>
            </a:lvl6pPr>
            <a:lvl7pPr lvl="6" algn="r">
              <a:buNone/>
              <a:defRPr sz="1725">
                <a:solidFill>
                  <a:schemeClr val="dk2"/>
                </a:solidFill>
              </a:defRPr>
            </a:lvl7pPr>
            <a:lvl8pPr lvl="7" algn="r">
              <a:buNone/>
              <a:defRPr sz="1725">
                <a:solidFill>
                  <a:schemeClr val="dk2"/>
                </a:solidFill>
              </a:defRPr>
            </a:lvl8pPr>
            <a:lvl9pPr lvl="8" algn="r">
              <a:buNone/>
              <a:defRPr sz="1725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15" y="9709701"/>
            <a:ext cx="4077608" cy="27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58400" y="12377075"/>
            <a:ext cx="4031400" cy="302100"/>
          </a:xfrm>
          <a:prstGeom prst="rect">
            <a:avLst/>
          </a:prstGeom>
          <a:solidFill>
            <a:srgbClr val="D2830E"/>
          </a:solidFill>
          <a:ln>
            <a:noFill/>
          </a:ln>
        </p:spPr>
        <p:txBody>
          <a:bodyPr spcFirstLastPara="1" wrap="square" lIns="44400" tIns="44400" rIns="44400" bIns="4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6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Figura 2: </a:t>
            </a:r>
            <a:endParaRPr sz="136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64504" y="12679271"/>
            <a:ext cx="40314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00" tIns="44400" rIns="44400" bIns="4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6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Inserte una descripción aquí</a:t>
            </a:r>
            <a:endParaRPr sz="106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2050" y="411950"/>
            <a:ext cx="94428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425" tIns="41425" rIns="41425" bIns="4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93" b="1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rPr>
              <a:t>INSERTE AQUÍ EL TÍTULO DEL TRABAJO</a:t>
            </a:r>
            <a:endParaRPr sz="2493" b="1">
              <a:solidFill>
                <a:srgbClr val="3C3C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93" b="1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rPr>
              <a:t>EN FORMATO PREGUNTA </a:t>
            </a:r>
            <a:r>
              <a:rPr lang="es" sz="2493" b="1" i="1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rPr>
              <a:t>(no más de 15 palabras)</a:t>
            </a:r>
            <a:endParaRPr sz="2493" b="1" i="1">
              <a:solidFill>
                <a:srgbClr val="3C3C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790364" y="1314600"/>
            <a:ext cx="8683800" cy="0"/>
          </a:xfrm>
          <a:prstGeom prst="straightConnector1">
            <a:avLst/>
          </a:prstGeom>
          <a:noFill/>
          <a:ln w="51800" cap="flat" cmpd="sng">
            <a:solidFill>
              <a:srgbClr val="F0822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725" y="5965111"/>
            <a:ext cx="4320111" cy="287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Copia de IMG_0252.JPG"/>
          <p:cNvPicPr preferRelativeResize="0"/>
          <p:nvPr/>
        </p:nvPicPr>
        <p:blipFill rotWithShape="1">
          <a:blip r:embed="rId4">
            <a:alphaModFix/>
          </a:blip>
          <a:srcRect t="18626" b="18619"/>
          <a:stretch/>
        </p:blipFill>
        <p:spPr>
          <a:xfrm>
            <a:off x="5504725" y="2395000"/>
            <a:ext cx="4320113" cy="2711076"/>
          </a:xfrm>
          <a:prstGeom prst="rect">
            <a:avLst/>
          </a:prstGeom>
          <a:noFill/>
          <a:ln w="4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 txBox="1"/>
          <p:nvPr/>
        </p:nvSpPr>
        <p:spPr>
          <a:xfrm>
            <a:off x="5514250" y="5044050"/>
            <a:ext cx="4320000" cy="302100"/>
          </a:xfrm>
          <a:prstGeom prst="rect">
            <a:avLst/>
          </a:prstGeom>
          <a:solidFill>
            <a:srgbClr val="D2830E"/>
          </a:solidFill>
          <a:ln>
            <a:noFill/>
          </a:ln>
        </p:spPr>
        <p:txBody>
          <a:bodyPr spcFirstLastPara="1" wrap="square" lIns="44400" tIns="44400" rIns="44400" bIns="4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6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destacado </a:t>
            </a:r>
            <a:endParaRPr sz="136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544824" y="8793731"/>
            <a:ext cx="4249200" cy="302100"/>
          </a:xfrm>
          <a:prstGeom prst="rect">
            <a:avLst/>
          </a:prstGeom>
          <a:solidFill>
            <a:srgbClr val="D2830E"/>
          </a:solidFill>
          <a:ln>
            <a:noFill/>
          </a:ln>
        </p:spPr>
        <p:txBody>
          <a:bodyPr spcFirstLastPara="1" wrap="square" lIns="44400" tIns="44400" rIns="44400" bIns="4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6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Figura 1: </a:t>
            </a:r>
            <a:endParaRPr sz="136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551259" y="9095925"/>
            <a:ext cx="42492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00" tIns="44400" rIns="44400" bIns="4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6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Inserte una descripción aquí</a:t>
            </a:r>
            <a:endParaRPr sz="106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529552" y="5346195"/>
            <a:ext cx="42798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00" tIns="44400" rIns="44400" bIns="4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6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Inserte una descripción aquí</a:t>
            </a:r>
            <a:endParaRPr sz="106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3" title="20201116_162149.jpg"/>
          <p:cNvPicPr preferRelativeResize="0"/>
          <p:nvPr/>
        </p:nvPicPr>
        <p:blipFill rotWithShape="1">
          <a:blip r:embed="rId5">
            <a:alphaModFix/>
          </a:blip>
          <a:srcRect t="18626" b="18619"/>
          <a:stretch/>
        </p:blipFill>
        <p:spPr>
          <a:xfrm>
            <a:off x="5504725" y="9720216"/>
            <a:ext cx="4320113" cy="2711076"/>
          </a:xfrm>
          <a:prstGeom prst="rect">
            <a:avLst/>
          </a:prstGeom>
          <a:noFill/>
          <a:ln w="4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13"/>
          <p:cNvSpPr txBox="1"/>
          <p:nvPr/>
        </p:nvSpPr>
        <p:spPr>
          <a:xfrm>
            <a:off x="5514250" y="12369275"/>
            <a:ext cx="4320000" cy="302100"/>
          </a:xfrm>
          <a:prstGeom prst="rect">
            <a:avLst/>
          </a:prstGeom>
          <a:solidFill>
            <a:srgbClr val="D2830E"/>
          </a:solidFill>
          <a:ln>
            <a:noFill/>
          </a:ln>
        </p:spPr>
        <p:txBody>
          <a:bodyPr spcFirstLastPara="1" wrap="square" lIns="44400" tIns="44400" rIns="44400" bIns="4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6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destacado </a:t>
            </a:r>
            <a:endParaRPr sz="136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529552" y="12671411"/>
            <a:ext cx="42798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00" tIns="44400" rIns="44400" bIns="4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6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Inserte una descripción aquí</a:t>
            </a:r>
            <a:endParaRPr sz="106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90500" y="1508450"/>
            <a:ext cx="8683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latin typeface="Montserrat"/>
                <a:ea typeface="Montserrat"/>
                <a:cs typeface="Montserrat"/>
                <a:sym typeface="Montserrat"/>
              </a:rPr>
              <a:t>Autor G.</a:t>
            </a:r>
            <a:r>
              <a:rPr lang="es" sz="1100" b="1" baseline="30000">
                <a:latin typeface="Montserrat"/>
                <a:ea typeface="Montserrat"/>
                <a:cs typeface="Montserrat"/>
                <a:sym typeface="Montserrat"/>
              </a:rPr>
              <a:t>1,2</a:t>
            </a:r>
            <a:r>
              <a:rPr lang="es" sz="1100" b="1">
                <a:latin typeface="Montserrat"/>
                <a:ea typeface="Montserrat"/>
                <a:cs typeface="Montserrat"/>
                <a:sym typeface="Montserrat"/>
              </a:rPr>
              <a:t>, Autor L.</a:t>
            </a:r>
            <a:r>
              <a:rPr lang="es" sz="1100" b="1" baseline="3000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s" sz="1100" b="1">
                <a:latin typeface="Montserrat"/>
                <a:ea typeface="Montserrat"/>
                <a:cs typeface="Montserrat"/>
                <a:sym typeface="Montserrat"/>
              </a:rPr>
              <a:t> y Autor, F.</a:t>
            </a:r>
            <a:r>
              <a:rPr lang="es" sz="1100" b="1" baseline="300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aseline="3000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 Inserte la filiación - correocontacto@mail.org.ar.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aseline="300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 Inserte la filiación. </a:t>
            </a:r>
            <a:r>
              <a:rPr lang="es" sz="1100" baseline="300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 Inserte la filiación.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01825" y="2207623"/>
            <a:ext cx="47418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6" b="1">
                <a:solidFill>
                  <a:srgbClr val="D2830E"/>
                </a:solidFill>
                <a:latin typeface="Montserrat"/>
                <a:ea typeface="Montserrat"/>
                <a:cs typeface="Montserrat"/>
                <a:sym typeface="Montserrat"/>
              </a:rPr>
              <a:t>Planteo y objetivo</a:t>
            </a:r>
            <a:endParaRPr sz="2606" b="1">
              <a:solidFill>
                <a:srgbClr val="D283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Debe guardar relación con el título, expresando sintéticamente el problema/necesidad a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resolver y el objetivo propuesto. 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Ej: “Planteo: Baja infiltración en lotes con tránsito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intenso; Objetivo: incrementar la tasa de infiltración a través del control del tránsito”.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01825" y="4430323"/>
            <a:ext cx="4741800" cy="13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6" b="1">
                <a:solidFill>
                  <a:srgbClr val="D2830E"/>
                </a:solidFill>
                <a:latin typeface="Montserrat"/>
                <a:ea typeface="Montserrat"/>
                <a:cs typeface="Montserrat"/>
                <a:sym typeface="Montserrat"/>
              </a:rPr>
              <a:t>¿Qué probamos?</a:t>
            </a:r>
            <a:endParaRPr sz="2606" b="1">
              <a:solidFill>
                <a:srgbClr val="D283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Destacar brevemente los manejos / tecnologías probadas, y las variables estudiadas que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 relacionan de forma directa con los resultados.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01825" y="5717465"/>
            <a:ext cx="4741800" cy="3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6" b="1" dirty="0">
                <a:solidFill>
                  <a:srgbClr val="D2830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 sz="2606" b="1" dirty="0">
              <a:solidFill>
                <a:srgbClr val="D283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6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 sección debe ser la más destacada del poster, en términos de: contenido conceptual, estética y visibilidad.</a:t>
            </a: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6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 mensajes o datos concretos y visibles (en imágenes, figuras, tablas).</a:t>
            </a: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Priorizar resultados centrales asociados al problema a resolver: Ej.: La infiltración aumentó un</a:t>
            </a: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6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18%; El rendimiento aumentó un 5%; La densificación disminuyó un 10%.</a:t>
            </a: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Las leyendas de las Figuras o Imágenes deben expresar el resultado destacado que</a:t>
            </a: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emerge de ellas.</a:t>
            </a: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6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01825" y="13295700"/>
            <a:ext cx="94428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6" b="1">
                <a:solidFill>
                  <a:srgbClr val="D2830E"/>
                </a:solidFill>
                <a:latin typeface="Montserrat"/>
                <a:ea typeface="Montserrat"/>
                <a:cs typeface="Montserrat"/>
                <a:sym typeface="Montserrat"/>
              </a:rPr>
              <a:t>¿Qué aprendimos?</a:t>
            </a:r>
            <a:endParaRPr sz="2606" b="1">
              <a:solidFill>
                <a:srgbClr val="D283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Mensaje/s concluyentes del trabajo que responde a la demanda/necesidad abordada. No se deben repetir resultados sino las prácticas / recomendaciones sugeridas que den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6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solución al problema planteado.</a:t>
            </a: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6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Montserrat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Andres Madias</cp:lastModifiedBy>
  <cp:revision>1</cp:revision>
  <dcterms:modified xsi:type="dcterms:W3CDTF">2026-05-11T14:54:50Z</dcterms:modified>
</cp:coreProperties>
</file>