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1599525" cy="32399288"/>
  <p:notesSz cx="6858000" cy="9144000"/>
  <p:embeddedFontLst>
    <p:embeddedFont>
      <p:font typeface="Montserrat" panose="00000500000000000000"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205">
          <p15:clr>
            <a:srgbClr val="747775"/>
          </p15:clr>
        </p15:guide>
        <p15:guide id="2" pos="680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2390" y="-768"/>
      </p:cViewPr>
      <p:guideLst>
        <p:guide orient="horz" pos="10205"/>
        <p:guide pos="68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323"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36319" y="4690236"/>
            <a:ext cx="20127300" cy="12929700"/>
          </a:xfrm>
          <a:prstGeom prst="rect">
            <a:avLst/>
          </a:prstGeom>
        </p:spPr>
        <p:txBody>
          <a:bodyPr spcFirstLastPara="1" wrap="square" lIns="335950" tIns="335950" rIns="335950" bIns="335950" anchor="b" anchorCtr="0">
            <a:normAutofit/>
          </a:bodyPr>
          <a:lstStyle>
            <a:lvl1pPr lvl="0" algn="ctr">
              <a:spcBef>
                <a:spcPts val="0"/>
              </a:spcBef>
              <a:spcAft>
                <a:spcPts val="0"/>
              </a:spcAft>
              <a:buSzPts val="19100"/>
              <a:buNone/>
              <a:defRPr sz="19100"/>
            </a:lvl1pPr>
            <a:lvl2pPr lvl="1" algn="ctr">
              <a:spcBef>
                <a:spcPts val="0"/>
              </a:spcBef>
              <a:spcAft>
                <a:spcPts val="0"/>
              </a:spcAft>
              <a:buSzPts val="19100"/>
              <a:buNone/>
              <a:defRPr sz="19100"/>
            </a:lvl2pPr>
            <a:lvl3pPr lvl="2" algn="ctr">
              <a:spcBef>
                <a:spcPts val="0"/>
              </a:spcBef>
              <a:spcAft>
                <a:spcPts val="0"/>
              </a:spcAft>
              <a:buSzPts val="19100"/>
              <a:buNone/>
              <a:defRPr sz="19100"/>
            </a:lvl3pPr>
            <a:lvl4pPr lvl="3" algn="ctr">
              <a:spcBef>
                <a:spcPts val="0"/>
              </a:spcBef>
              <a:spcAft>
                <a:spcPts val="0"/>
              </a:spcAft>
              <a:buSzPts val="19100"/>
              <a:buNone/>
              <a:defRPr sz="19100"/>
            </a:lvl4pPr>
            <a:lvl5pPr lvl="4" algn="ctr">
              <a:spcBef>
                <a:spcPts val="0"/>
              </a:spcBef>
              <a:spcAft>
                <a:spcPts val="0"/>
              </a:spcAft>
              <a:buSzPts val="19100"/>
              <a:buNone/>
              <a:defRPr sz="19100"/>
            </a:lvl5pPr>
            <a:lvl6pPr lvl="5" algn="ctr">
              <a:spcBef>
                <a:spcPts val="0"/>
              </a:spcBef>
              <a:spcAft>
                <a:spcPts val="0"/>
              </a:spcAft>
              <a:buSzPts val="19100"/>
              <a:buNone/>
              <a:defRPr sz="19100"/>
            </a:lvl6pPr>
            <a:lvl7pPr lvl="6" algn="ctr">
              <a:spcBef>
                <a:spcPts val="0"/>
              </a:spcBef>
              <a:spcAft>
                <a:spcPts val="0"/>
              </a:spcAft>
              <a:buSzPts val="19100"/>
              <a:buNone/>
              <a:defRPr sz="19100"/>
            </a:lvl7pPr>
            <a:lvl8pPr lvl="7" algn="ctr">
              <a:spcBef>
                <a:spcPts val="0"/>
              </a:spcBef>
              <a:spcAft>
                <a:spcPts val="0"/>
              </a:spcAft>
              <a:buSzPts val="19100"/>
              <a:buNone/>
              <a:defRPr sz="19100"/>
            </a:lvl8pPr>
            <a:lvl9pPr lvl="8" algn="ctr">
              <a:spcBef>
                <a:spcPts val="0"/>
              </a:spcBef>
              <a:spcAft>
                <a:spcPts val="0"/>
              </a:spcAft>
              <a:buSzPts val="19100"/>
              <a:buNone/>
              <a:defRPr sz="19100"/>
            </a:lvl9pPr>
          </a:lstStyle>
          <a:p>
            <a:endParaRPr/>
          </a:p>
        </p:txBody>
      </p:sp>
      <p:sp>
        <p:nvSpPr>
          <p:cNvPr id="11" name="Google Shape;11;p2"/>
          <p:cNvSpPr txBox="1">
            <a:spLocks noGrp="1"/>
          </p:cNvSpPr>
          <p:nvPr>
            <p:ph type="subTitle" idx="1"/>
          </p:nvPr>
        </p:nvSpPr>
        <p:spPr>
          <a:xfrm>
            <a:off x="736299" y="17852756"/>
            <a:ext cx="20127300" cy="4992900"/>
          </a:xfrm>
          <a:prstGeom prst="rect">
            <a:avLst/>
          </a:prstGeom>
        </p:spPr>
        <p:txBody>
          <a:bodyPr spcFirstLastPara="1" wrap="square" lIns="335950" tIns="335950" rIns="335950" bIns="335950" anchor="t" anchorCtr="0">
            <a:normAutofit/>
          </a:bodyPr>
          <a:lstStyle>
            <a:lvl1pPr lvl="0" algn="ctr">
              <a:lnSpc>
                <a:spcPct val="100000"/>
              </a:lnSpc>
              <a:spcBef>
                <a:spcPts val="0"/>
              </a:spcBef>
              <a:spcAft>
                <a:spcPts val="0"/>
              </a:spcAft>
              <a:buSzPts val="10300"/>
              <a:buNone/>
              <a:defRPr sz="10300"/>
            </a:lvl1pPr>
            <a:lvl2pPr lvl="1" algn="ctr">
              <a:lnSpc>
                <a:spcPct val="100000"/>
              </a:lnSpc>
              <a:spcBef>
                <a:spcPts val="0"/>
              </a:spcBef>
              <a:spcAft>
                <a:spcPts val="0"/>
              </a:spcAft>
              <a:buSzPts val="10300"/>
              <a:buNone/>
              <a:defRPr sz="10300"/>
            </a:lvl2pPr>
            <a:lvl3pPr lvl="2" algn="ctr">
              <a:lnSpc>
                <a:spcPct val="100000"/>
              </a:lnSpc>
              <a:spcBef>
                <a:spcPts val="0"/>
              </a:spcBef>
              <a:spcAft>
                <a:spcPts val="0"/>
              </a:spcAft>
              <a:buSzPts val="10300"/>
              <a:buNone/>
              <a:defRPr sz="10300"/>
            </a:lvl3pPr>
            <a:lvl4pPr lvl="3" algn="ctr">
              <a:lnSpc>
                <a:spcPct val="100000"/>
              </a:lnSpc>
              <a:spcBef>
                <a:spcPts val="0"/>
              </a:spcBef>
              <a:spcAft>
                <a:spcPts val="0"/>
              </a:spcAft>
              <a:buSzPts val="10300"/>
              <a:buNone/>
              <a:defRPr sz="10300"/>
            </a:lvl4pPr>
            <a:lvl5pPr lvl="4" algn="ctr">
              <a:lnSpc>
                <a:spcPct val="100000"/>
              </a:lnSpc>
              <a:spcBef>
                <a:spcPts val="0"/>
              </a:spcBef>
              <a:spcAft>
                <a:spcPts val="0"/>
              </a:spcAft>
              <a:buSzPts val="10300"/>
              <a:buNone/>
              <a:defRPr sz="10300"/>
            </a:lvl5pPr>
            <a:lvl6pPr lvl="5" algn="ctr">
              <a:lnSpc>
                <a:spcPct val="100000"/>
              </a:lnSpc>
              <a:spcBef>
                <a:spcPts val="0"/>
              </a:spcBef>
              <a:spcAft>
                <a:spcPts val="0"/>
              </a:spcAft>
              <a:buSzPts val="10300"/>
              <a:buNone/>
              <a:defRPr sz="10300"/>
            </a:lvl6pPr>
            <a:lvl7pPr lvl="6" algn="ctr">
              <a:lnSpc>
                <a:spcPct val="100000"/>
              </a:lnSpc>
              <a:spcBef>
                <a:spcPts val="0"/>
              </a:spcBef>
              <a:spcAft>
                <a:spcPts val="0"/>
              </a:spcAft>
              <a:buSzPts val="10300"/>
              <a:buNone/>
              <a:defRPr sz="10300"/>
            </a:lvl7pPr>
            <a:lvl8pPr lvl="7" algn="ctr">
              <a:lnSpc>
                <a:spcPct val="100000"/>
              </a:lnSpc>
              <a:spcBef>
                <a:spcPts val="0"/>
              </a:spcBef>
              <a:spcAft>
                <a:spcPts val="0"/>
              </a:spcAft>
              <a:buSzPts val="10300"/>
              <a:buNone/>
              <a:defRPr sz="10300"/>
            </a:lvl8pPr>
            <a:lvl9pPr lvl="8" algn="ctr">
              <a:lnSpc>
                <a:spcPct val="100000"/>
              </a:lnSpc>
              <a:spcBef>
                <a:spcPts val="0"/>
              </a:spcBef>
              <a:spcAft>
                <a:spcPts val="0"/>
              </a:spcAft>
              <a:buSzPts val="10300"/>
              <a:buNone/>
              <a:defRPr sz="10300"/>
            </a:lvl9pPr>
          </a:lstStyle>
          <a:p>
            <a:endParaRPr/>
          </a:p>
        </p:txBody>
      </p:sp>
      <p:sp>
        <p:nvSpPr>
          <p:cNvPr id="12" name="Google Shape;12;p2"/>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736299" y="6967717"/>
            <a:ext cx="20127300" cy="12368400"/>
          </a:xfrm>
          <a:prstGeom prst="rect">
            <a:avLst/>
          </a:prstGeom>
        </p:spPr>
        <p:txBody>
          <a:bodyPr spcFirstLastPara="1" wrap="square" lIns="335950" tIns="335950" rIns="335950" bIns="335950" anchor="b" anchorCtr="0">
            <a:normAutofit/>
          </a:bodyPr>
          <a:lstStyle>
            <a:lvl1pPr lvl="0" algn="ctr">
              <a:spcBef>
                <a:spcPts val="0"/>
              </a:spcBef>
              <a:spcAft>
                <a:spcPts val="0"/>
              </a:spcAft>
              <a:buSzPts val="44100"/>
              <a:buNone/>
              <a:defRPr sz="44100"/>
            </a:lvl1pPr>
            <a:lvl2pPr lvl="1" algn="ctr">
              <a:spcBef>
                <a:spcPts val="0"/>
              </a:spcBef>
              <a:spcAft>
                <a:spcPts val="0"/>
              </a:spcAft>
              <a:buSzPts val="44100"/>
              <a:buNone/>
              <a:defRPr sz="44100"/>
            </a:lvl2pPr>
            <a:lvl3pPr lvl="2" algn="ctr">
              <a:spcBef>
                <a:spcPts val="0"/>
              </a:spcBef>
              <a:spcAft>
                <a:spcPts val="0"/>
              </a:spcAft>
              <a:buSzPts val="44100"/>
              <a:buNone/>
              <a:defRPr sz="44100"/>
            </a:lvl3pPr>
            <a:lvl4pPr lvl="3" algn="ctr">
              <a:spcBef>
                <a:spcPts val="0"/>
              </a:spcBef>
              <a:spcAft>
                <a:spcPts val="0"/>
              </a:spcAft>
              <a:buSzPts val="44100"/>
              <a:buNone/>
              <a:defRPr sz="44100"/>
            </a:lvl4pPr>
            <a:lvl5pPr lvl="4" algn="ctr">
              <a:spcBef>
                <a:spcPts val="0"/>
              </a:spcBef>
              <a:spcAft>
                <a:spcPts val="0"/>
              </a:spcAft>
              <a:buSzPts val="44100"/>
              <a:buNone/>
              <a:defRPr sz="44100"/>
            </a:lvl5pPr>
            <a:lvl6pPr lvl="5" algn="ctr">
              <a:spcBef>
                <a:spcPts val="0"/>
              </a:spcBef>
              <a:spcAft>
                <a:spcPts val="0"/>
              </a:spcAft>
              <a:buSzPts val="44100"/>
              <a:buNone/>
              <a:defRPr sz="44100"/>
            </a:lvl6pPr>
            <a:lvl7pPr lvl="6" algn="ctr">
              <a:spcBef>
                <a:spcPts val="0"/>
              </a:spcBef>
              <a:spcAft>
                <a:spcPts val="0"/>
              </a:spcAft>
              <a:buSzPts val="44100"/>
              <a:buNone/>
              <a:defRPr sz="44100"/>
            </a:lvl7pPr>
            <a:lvl8pPr lvl="7" algn="ctr">
              <a:spcBef>
                <a:spcPts val="0"/>
              </a:spcBef>
              <a:spcAft>
                <a:spcPts val="0"/>
              </a:spcAft>
              <a:buSzPts val="44100"/>
              <a:buNone/>
              <a:defRPr sz="44100"/>
            </a:lvl8pPr>
            <a:lvl9pPr lvl="8" algn="ctr">
              <a:spcBef>
                <a:spcPts val="0"/>
              </a:spcBef>
              <a:spcAft>
                <a:spcPts val="0"/>
              </a:spcAft>
              <a:buSzPts val="44100"/>
              <a:buNone/>
              <a:defRPr sz="44100"/>
            </a:lvl9pPr>
          </a:lstStyle>
          <a:p>
            <a:r>
              <a:t>xx%</a:t>
            </a:r>
          </a:p>
        </p:txBody>
      </p:sp>
      <p:sp>
        <p:nvSpPr>
          <p:cNvPr id="46" name="Google Shape;46;p11"/>
          <p:cNvSpPr txBox="1">
            <a:spLocks noGrp="1"/>
          </p:cNvSpPr>
          <p:nvPr>
            <p:ph type="body" idx="1"/>
          </p:nvPr>
        </p:nvSpPr>
        <p:spPr>
          <a:xfrm>
            <a:off x="736299" y="19856535"/>
            <a:ext cx="20127300" cy="8193900"/>
          </a:xfrm>
          <a:prstGeom prst="rect">
            <a:avLst/>
          </a:prstGeom>
        </p:spPr>
        <p:txBody>
          <a:bodyPr spcFirstLastPara="1" wrap="square" lIns="335950" tIns="335950" rIns="335950" bIns="335950" anchor="t" anchorCtr="0">
            <a:normAutofit/>
          </a:bodyPr>
          <a:lstStyle>
            <a:lvl1pPr marL="457200" lvl="0" indent="-647700" algn="ctr">
              <a:spcBef>
                <a:spcPts val="0"/>
              </a:spcBef>
              <a:spcAft>
                <a:spcPts val="0"/>
              </a:spcAft>
              <a:buSzPts val="6600"/>
              <a:buChar char="●"/>
              <a:defRPr/>
            </a:lvl1pPr>
            <a:lvl2pPr marL="914400" lvl="1" indent="-552450" algn="ctr">
              <a:spcBef>
                <a:spcPts val="0"/>
              </a:spcBef>
              <a:spcAft>
                <a:spcPts val="0"/>
              </a:spcAft>
              <a:buSzPts val="5100"/>
              <a:buChar char="○"/>
              <a:defRPr/>
            </a:lvl2pPr>
            <a:lvl3pPr marL="1371600" lvl="2" indent="-552450" algn="ctr">
              <a:spcBef>
                <a:spcPts val="0"/>
              </a:spcBef>
              <a:spcAft>
                <a:spcPts val="0"/>
              </a:spcAft>
              <a:buSzPts val="5100"/>
              <a:buChar char="■"/>
              <a:defRPr/>
            </a:lvl3pPr>
            <a:lvl4pPr marL="1828800" lvl="3" indent="-552450" algn="ctr">
              <a:spcBef>
                <a:spcPts val="0"/>
              </a:spcBef>
              <a:spcAft>
                <a:spcPts val="0"/>
              </a:spcAft>
              <a:buSzPts val="5100"/>
              <a:buChar char="●"/>
              <a:defRPr/>
            </a:lvl4pPr>
            <a:lvl5pPr marL="2286000" lvl="4" indent="-552450" algn="ctr">
              <a:spcBef>
                <a:spcPts val="0"/>
              </a:spcBef>
              <a:spcAft>
                <a:spcPts val="0"/>
              </a:spcAft>
              <a:buSzPts val="5100"/>
              <a:buChar char="○"/>
              <a:defRPr/>
            </a:lvl5pPr>
            <a:lvl6pPr marL="2743200" lvl="5" indent="-552450" algn="ctr">
              <a:spcBef>
                <a:spcPts val="0"/>
              </a:spcBef>
              <a:spcAft>
                <a:spcPts val="0"/>
              </a:spcAft>
              <a:buSzPts val="5100"/>
              <a:buChar char="■"/>
              <a:defRPr/>
            </a:lvl6pPr>
            <a:lvl7pPr marL="3200400" lvl="6" indent="-552450" algn="ctr">
              <a:spcBef>
                <a:spcPts val="0"/>
              </a:spcBef>
              <a:spcAft>
                <a:spcPts val="0"/>
              </a:spcAft>
              <a:buSzPts val="5100"/>
              <a:buChar char="●"/>
              <a:defRPr/>
            </a:lvl7pPr>
            <a:lvl8pPr marL="3657600" lvl="7" indent="-552450" algn="ctr">
              <a:spcBef>
                <a:spcPts val="0"/>
              </a:spcBef>
              <a:spcAft>
                <a:spcPts val="0"/>
              </a:spcAft>
              <a:buSzPts val="5100"/>
              <a:buChar char="○"/>
              <a:defRPr/>
            </a:lvl8pPr>
            <a:lvl9pPr marL="4114800" lvl="8" indent="-552450" algn="ctr">
              <a:spcBef>
                <a:spcPts val="0"/>
              </a:spcBef>
              <a:spcAft>
                <a:spcPts val="0"/>
              </a:spcAft>
              <a:buSzPts val="5100"/>
              <a:buChar char="■"/>
              <a:defRPr/>
            </a:lvl9pPr>
          </a:lstStyle>
          <a:p>
            <a:endParaRPr/>
          </a:p>
        </p:txBody>
      </p:sp>
      <p:sp>
        <p:nvSpPr>
          <p:cNvPr id="47" name="Google Shape;47;p11"/>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36299" y="13548661"/>
            <a:ext cx="20127300" cy="5302800"/>
          </a:xfrm>
          <a:prstGeom prst="rect">
            <a:avLst/>
          </a:prstGeom>
        </p:spPr>
        <p:txBody>
          <a:bodyPr spcFirstLastPara="1" wrap="square" lIns="335950" tIns="335950" rIns="335950" bIns="335950" anchor="ctr" anchorCtr="0">
            <a:normAutofit/>
          </a:bodyPr>
          <a:lstStyle>
            <a:lvl1pPr lvl="0" algn="ctr">
              <a:spcBef>
                <a:spcPts val="0"/>
              </a:spcBef>
              <a:spcAft>
                <a:spcPts val="0"/>
              </a:spcAft>
              <a:buSzPts val="13200"/>
              <a:buNone/>
              <a:defRPr sz="13200"/>
            </a:lvl1pPr>
            <a:lvl2pPr lvl="1" algn="ctr">
              <a:spcBef>
                <a:spcPts val="0"/>
              </a:spcBef>
              <a:spcAft>
                <a:spcPts val="0"/>
              </a:spcAft>
              <a:buSzPts val="13200"/>
              <a:buNone/>
              <a:defRPr sz="13200"/>
            </a:lvl2pPr>
            <a:lvl3pPr lvl="2" algn="ctr">
              <a:spcBef>
                <a:spcPts val="0"/>
              </a:spcBef>
              <a:spcAft>
                <a:spcPts val="0"/>
              </a:spcAft>
              <a:buSzPts val="13200"/>
              <a:buNone/>
              <a:defRPr sz="13200"/>
            </a:lvl3pPr>
            <a:lvl4pPr lvl="3" algn="ctr">
              <a:spcBef>
                <a:spcPts val="0"/>
              </a:spcBef>
              <a:spcAft>
                <a:spcPts val="0"/>
              </a:spcAft>
              <a:buSzPts val="13200"/>
              <a:buNone/>
              <a:defRPr sz="13200"/>
            </a:lvl4pPr>
            <a:lvl5pPr lvl="4" algn="ctr">
              <a:spcBef>
                <a:spcPts val="0"/>
              </a:spcBef>
              <a:spcAft>
                <a:spcPts val="0"/>
              </a:spcAft>
              <a:buSzPts val="13200"/>
              <a:buNone/>
              <a:defRPr sz="13200"/>
            </a:lvl5pPr>
            <a:lvl6pPr lvl="5" algn="ctr">
              <a:spcBef>
                <a:spcPts val="0"/>
              </a:spcBef>
              <a:spcAft>
                <a:spcPts val="0"/>
              </a:spcAft>
              <a:buSzPts val="13200"/>
              <a:buNone/>
              <a:defRPr sz="13200"/>
            </a:lvl6pPr>
            <a:lvl7pPr lvl="6" algn="ctr">
              <a:spcBef>
                <a:spcPts val="0"/>
              </a:spcBef>
              <a:spcAft>
                <a:spcPts val="0"/>
              </a:spcAft>
              <a:buSzPts val="13200"/>
              <a:buNone/>
              <a:defRPr sz="13200"/>
            </a:lvl7pPr>
            <a:lvl8pPr lvl="7" algn="ctr">
              <a:spcBef>
                <a:spcPts val="0"/>
              </a:spcBef>
              <a:spcAft>
                <a:spcPts val="0"/>
              </a:spcAft>
              <a:buSzPts val="13200"/>
              <a:buNone/>
              <a:defRPr sz="13200"/>
            </a:lvl8pPr>
            <a:lvl9pPr lvl="8" algn="ctr">
              <a:spcBef>
                <a:spcPts val="0"/>
              </a:spcBef>
              <a:spcAft>
                <a:spcPts val="0"/>
              </a:spcAft>
              <a:buSzPts val="13200"/>
              <a:buNone/>
              <a:defRPr sz="13200"/>
            </a:lvl9pPr>
          </a:lstStyle>
          <a:p>
            <a:endParaRPr/>
          </a:p>
        </p:txBody>
      </p:sp>
      <p:sp>
        <p:nvSpPr>
          <p:cNvPr id="15" name="Google Shape;15;p3"/>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36299" y="2803307"/>
            <a:ext cx="20127300" cy="3607500"/>
          </a:xfrm>
          <a:prstGeom prst="rect">
            <a:avLst/>
          </a:prstGeom>
        </p:spPr>
        <p:txBody>
          <a:bodyPr spcFirstLastPara="1" wrap="square" lIns="335950" tIns="335950" rIns="335950" bIns="335950" anchor="t" anchorCtr="0">
            <a:normAutofit/>
          </a:bodyPr>
          <a:lstStyle>
            <a:lvl1pPr lvl="0">
              <a:spcBef>
                <a:spcPts val="0"/>
              </a:spcBef>
              <a:spcAft>
                <a:spcPts val="0"/>
              </a:spcAft>
              <a:buSzPts val="10300"/>
              <a:buNone/>
              <a:defRPr/>
            </a:lvl1pPr>
            <a:lvl2pPr lvl="1">
              <a:spcBef>
                <a:spcPts val="0"/>
              </a:spcBef>
              <a:spcAft>
                <a:spcPts val="0"/>
              </a:spcAft>
              <a:buSzPts val="10300"/>
              <a:buNone/>
              <a:defRPr/>
            </a:lvl2pPr>
            <a:lvl3pPr lvl="2">
              <a:spcBef>
                <a:spcPts val="0"/>
              </a:spcBef>
              <a:spcAft>
                <a:spcPts val="0"/>
              </a:spcAft>
              <a:buSzPts val="10300"/>
              <a:buNone/>
              <a:defRPr/>
            </a:lvl3pPr>
            <a:lvl4pPr lvl="3">
              <a:spcBef>
                <a:spcPts val="0"/>
              </a:spcBef>
              <a:spcAft>
                <a:spcPts val="0"/>
              </a:spcAft>
              <a:buSzPts val="10300"/>
              <a:buNone/>
              <a:defRPr/>
            </a:lvl4pPr>
            <a:lvl5pPr lvl="4">
              <a:spcBef>
                <a:spcPts val="0"/>
              </a:spcBef>
              <a:spcAft>
                <a:spcPts val="0"/>
              </a:spcAft>
              <a:buSzPts val="10300"/>
              <a:buNone/>
              <a:defRPr/>
            </a:lvl5pPr>
            <a:lvl6pPr lvl="5">
              <a:spcBef>
                <a:spcPts val="0"/>
              </a:spcBef>
              <a:spcAft>
                <a:spcPts val="0"/>
              </a:spcAft>
              <a:buSzPts val="10300"/>
              <a:buNone/>
              <a:defRPr/>
            </a:lvl6pPr>
            <a:lvl7pPr lvl="6">
              <a:spcBef>
                <a:spcPts val="0"/>
              </a:spcBef>
              <a:spcAft>
                <a:spcPts val="0"/>
              </a:spcAft>
              <a:buSzPts val="10300"/>
              <a:buNone/>
              <a:defRPr/>
            </a:lvl7pPr>
            <a:lvl8pPr lvl="7">
              <a:spcBef>
                <a:spcPts val="0"/>
              </a:spcBef>
              <a:spcAft>
                <a:spcPts val="0"/>
              </a:spcAft>
              <a:buSzPts val="10300"/>
              <a:buNone/>
              <a:defRPr/>
            </a:lvl8pPr>
            <a:lvl9pPr lvl="8">
              <a:spcBef>
                <a:spcPts val="0"/>
              </a:spcBef>
              <a:spcAft>
                <a:spcPts val="0"/>
              </a:spcAft>
              <a:buSzPts val="10300"/>
              <a:buNone/>
              <a:defRPr/>
            </a:lvl9pPr>
          </a:lstStyle>
          <a:p>
            <a:endParaRPr/>
          </a:p>
        </p:txBody>
      </p:sp>
      <p:sp>
        <p:nvSpPr>
          <p:cNvPr id="18" name="Google Shape;18;p4"/>
          <p:cNvSpPr txBox="1">
            <a:spLocks noGrp="1"/>
          </p:cNvSpPr>
          <p:nvPr>
            <p:ph type="body" idx="1"/>
          </p:nvPr>
        </p:nvSpPr>
        <p:spPr>
          <a:xfrm>
            <a:off x="736299" y="7259685"/>
            <a:ext cx="20127300" cy="21520500"/>
          </a:xfrm>
          <a:prstGeom prst="rect">
            <a:avLst/>
          </a:prstGeom>
        </p:spPr>
        <p:txBody>
          <a:bodyPr spcFirstLastPara="1" wrap="square" lIns="335950" tIns="335950" rIns="335950" bIns="335950" anchor="t" anchorCtr="0">
            <a:normAutofit/>
          </a:bodyPr>
          <a:lstStyle>
            <a:lvl1pPr marL="457200" lvl="0" indent="-647700">
              <a:spcBef>
                <a:spcPts val="0"/>
              </a:spcBef>
              <a:spcAft>
                <a:spcPts val="0"/>
              </a:spcAft>
              <a:buSzPts val="6600"/>
              <a:buChar char="●"/>
              <a:defRPr/>
            </a:lvl1pPr>
            <a:lvl2pPr marL="914400" lvl="1" indent="-552450">
              <a:spcBef>
                <a:spcPts val="0"/>
              </a:spcBef>
              <a:spcAft>
                <a:spcPts val="0"/>
              </a:spcAft>
              <a:buSzPts val="5100"/>
              <a:buChar char="○"/>
              <a:defRPr/>
            </a:lvl2pPr>
            <a:lvl3pPr marL="1371600" lvl="2" indent="-552450">
              <a:spcBef>
                <a:spcPts val="0"/>
              </a:spcBef>
              <a:spcAft>
                <a:spcPts val="0"/>
              </a:spcAft>
              <a:buSzPts val="5100"/>
              <a:buChar char="■"/>
              <a:defRPr/>
            </a:lvl3pPr>
            <a:lvl4pPr marL="1828800" lvl="3" indent="-552450">
              <a:spcBef>
                <a:spcPts val="0"/>
              </a:spcBef>
              <a:spcAft>
                <a:spcPts val="0"/>
              </a:spcAft>
              <a:buSzPts val="5100"/>
              <a:buChar char="●"/>
              <a:defRPr/>
            </a:lvl4pPr>
            <a:lvl5pPr marL="2286000" lvl="4" indent="-552450">
              <a:spcBef>
                <a:spcPts val="0"/>
              </a:spcBef>
              <a:spcAft>
                <a:spcPts val="0"/>
              </a:spcAft>
              <a:buSzPts val="5100"/>
              <a:buChar char="○"/>
              <a:defRPr/>
            </a:lvl5pPr>
            <a:lvl6pPr marL="2743200" lvl="5" indent="-552450">
              <a:spcBef>
                <a:spcPts val="0"/>
              </a:spcBef>
              <a:spcAft>
                <a:spcPts val="0"/>
              </a:spcAft>
              <a:buSzPts val="5100"/>
              <a:buChar char="■"/>
              <a:defRPr/>
            </a:lvl6pPr>
            <a:lvl7pPr marL="3200400" lvl="6" indent="-552450">
              <a:spcBef>
                <a:spcPts val="0"/>
              </a:spcBef>
              <a:spcAft>
                <a:spcPts val="0"/>
              </a:spcAft>
              <a:buSzPts val="5100"/>
              <a:buChar char="●"/>
              <a:defRPr/>
            </a:lvl7pPr>
            <a:lvl8pPr marL="3657600" lvl="7" indent="-552450">
              <a:spcBef>
                <a:spcPts val="0"/>
              </a:spcBef>
              <a:spcAft>
                <a:spcPts val="0"/>
              </a:spcAft>
              <a:buSzPts val="5100"/>
              <a:buChar char="○"/>
              <a:defRPr/>
            </a:lvl8pPr>
            <a:lvl9pPr marL="4114800" lvl="8" indent="-552450">
              <a:spcBef>
                <a:spcPts val="0"/>
              </a:spcBef>
              <a:spcAft>
                <a:spcPts val="0"/>
              </a:spcAft>
              <a:buSzPts val="5100"/>
              <a:buChar char="■"/>
              <a:defRPr/>
            </a:lvl9pPr>
          </a:lstStyle>
          <a:p>
            <a:endParaRPr/>
          </a:p>
        </p:txBody>
      </p:sp>
      <p:sp>
        <p:nvSpPr>
          <p:cNvPr id="19" name="Google Shape;19;p4"/>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736299" y="2803307"/>
            <a:ext cx="20127300" cy="3607500"/>
          </a:xfrm>
          <a:prstGeom prst="rect">
            <a:avLst/>
          </a:prstGeom>
        </p:spPr>
        <p:txBody>
          <a:bodyPr spcFirstLastPara="1" wrap="square" lIns="335950" tIns="335950" rIns="335950" bIns="335950" anchor="t" anchorCtr="0">
            <a:normAutofit/>
          </a:bodyPr>
          <a:lstStyle>
            <a:lvl1pPr lvl="0">
              <a:spcBef>
                <a:spcPts val="0"/>
              </a:spcBef>
              <a:spcAft>
                <a:spcPts val="0"/>
              </a:spcAft>
              <a:buSzPts val="10300"/>
              <a:buNone/>
              <a:defRPr/>
            </a:lvl1pPr>
            <a:lvl2pPr lvl="1">
              <a:spcBef>
                <a:spcPts val="0"/>
              </a:spcBef>
              <a:spcAft>
                <a:spcPts val="0"/>
              </a:spcAft>
              <a:buSzPts val="10300"/>
              <a:buNone/>
              <a:defRPr/>
            </a:lvl2pPr>
            <a:lvl3pPr lvl="2">
              <a:spcBef>
                <a:spcPts val="0"/>
              </a:spcBef>
              <a:spcAft>
                <a:spcPts val="0"/>
              </a:spcAft>
              <a:buSzPts val="10300"/>
              <a:buNone/>
              <a:defRPr/>
            </a:lvl3pPr>
            <a:lvl4pPr lvl="3">
              <a:spcBef>
                <a:spcPts val="0"/>
              </a:spcBef>
              <a:spcAft>
                <a:spcPts val="0"/>
              </a:spcAft>
              <a:buSzPts val="10300"/>
              <a:buNone/>
              <a:defRPr/>
            </a:lvl4pPr>
            <a:lvl5pPr lvl="4">
              <a:spcBef>
                <a:spcPts val="0"/>
              </a:spcBef>
              <a:spcAft>
                <a:spcPts val="0"/>
              </a:spcAft>
              <a:buSzPts val="10300"/>
              <a:buNone/>
              <a:defRPr/>
            </a:lvl5pPr>
            <a:lvl6pPr lvl="5">
              <a:spcBef>
                <a:spcPts val="0"/>
              </a:spcBef>
              <a:spcAft>
                <a:spcPts val="0"/>
              </a:spcAft>
              <a:buSzPts val="10300"/>
              <a:buNone/>
              <a:defRPr/>
            </a:lvl6pPr>
            <a:lvl7pPr lvl="6">
              <a:spcBef>
                <a:spcPts val="0"/>
              </a:spcBef>
              <a:spcAft>
                <a:spcPts val="0"/>
              </a:spcAft>
              <a:buSzPts val="10300"/>
              <a:buNone/>
              <a:defRPr/>
            </a:lvl7pPr>
            <a:lvl8pPr lvl="7">
              <a:spcBef>
                <a:spcPts val="0"/>
              </a:spcBef>
              <a:spcAft>
                <a:spcPts val="0"/>
              </a:spcAft>
              <a:buSzPts val="10300"/>
              <a:buNone/>
              <a:defRPr/>
            </a:lvl8pPr>
            <a:lvl9pPr lvl="8">
              <a:spcBef>
                <a:spcPts val="0"/>
              </a:spcBef>
              <a:spcAft>
                <a:spcPts val="0"/>
              </a:spcAft>
              <a:buSzPts val="10300"/>
              <a:buNone/>
              <a:defRPr/>
            </a:lvl9pPr>
          </a:lstStyle>
          <a:p>
            <a:endParaRPr/>
          </a:p>
        </p:txBody>
      </p:sp>
      <p:sp>
        <p:nvSpPr>
          <p:cNvPr id="22" name="Google Shape;22;p5"/>
          <p:cNvSpPr txBox="1">
            <a:spLocks noGrp="1"/>
          </p:cNvSpPr>
          <p:nvPr>
            <p:ph type="body" idx="1"/>
          </p:nvPr>
        </p:nvSpPr>
        <p:spPr>
          <a:xfrm>
            <a:off x="736299" y="7259685"/>
            <a:ext cx="9448500" cy="21520500"/>
          </a:xfrm>
          <a:prstGeom prst="rect">
            <a:avLst/>
          </a:prstGeom>
        </p:spPr>
        <p:txBody>
          <a:bodyPr spcFirstLastPara="1" wrap="square" lIns="335950" tIns="335950" rIns="335950" bIns="335950" anchor="t" anchorCtr="0">
            <a:normAutofit/>
          </a:bodyPr>
          <a:lstStyle>
            <a:lvl1pPr marL="457200" lvl="0" indent="-552450">
              <a:spcBef>
                <a:spcPts val="0"/>
              </a:spcBef>
              <a:spcAft>
                <a:spcPts val="0"/>
              </a:spcAft>
              <a:buSzPts val="5100"/>
              <a:buChar char="●"/>
              <a:defRPr sz="5100"/>
            </a:lvl1pPr>
            <a:lvl2pPr marL="914400" lvl="1" indent="-508000">
              <a:spcBef>
                <a:spcPts val="0"/>
              </a:spcBef>
              <a:spcAft>
                <a:spcPts val="0"/>
              </a:spcAft>
              <a:buSzPts val="4400"/>
              <a:buChar char="○"/>
              <a:defRPr sz="4400"/>
            </a:lvl2pPr>
            <a:lvl3pPr marL="1371600" lvl="2" indent="-508000">
              <a:spcBef>
                <a:spcPts val="0"/>
              </a:spcBef>
              <a:spcAft>
                <a:spcPts val="0"/>
              </a:spcAft>
              <a:buSzPts val="4400"/>
              <a:buChar char="■"/>
              <a:defRPr sz="4400"/>
            </a:lvl3pPr>
            <a:lvl4pPr marL="1828800" lvl="3" indent="-508000">
              <a:spcBef>
                <a:spcPts val="0"/>
              </a:spcBef>
              <a:spcAft>
                <a:spcPts val="0"/>
              </a:spcAft>
              <a:buSzPts val="4400"/>
              <a:buChar char="●"/>
              <a:defRPr sz="4400"/>
            </a:lvl4pPr>
            <a:lvl5pPr marL="2286000" lvl="4" indent="-508000">
              <a:spcBef>
                <a:spcPts val="0"/>
              </a:spcBef>
              <a:spcAft>
                <a:spcPts val="0"/>
              </a:spcAft>
              <a:buSzPts val="4400"/>
              <a:buChar char="○"/>
              <a:defRPr sz="4400"/>
            </a:lvl5pPr>
            <a:lvl6pPr marL="2743200" lvl="5" indent="-508000">
              <a:spcBef>
                <a:spcPts val="0"/>
              </a:spcBef>
              <a:spcAft>
                <a:spcPts val="0"/>
              </a:spcAft>
              <a:buSzPts val="4400"/>
              <a:buChar char="■"/>
              <a:defRPr sz="4400"/>
            </a:lvl6pPr>
            <a:lvl7pPr marL="3200400" lvl="6" indent="-508000">
              <a:spcBef>
                <a:spcPts val="0"/>
              </a:spcBef>
              <a:spcAft>
                <a:spcPts val="0"/>
              </a:spcAft>
              <a:buSzPts val="4400"/>
              <a:buChar char="●"/>
              <a:defRPr sz="4400"/>
            </a:lvl7pPr>
            <a:lvl8pPr marL="3657600" lvl="7" indent="-508000">
              <a:spcBef>
                <a:spcPts val="0"/>
              </a:spcBef>
              <a:spcAft>
                <a:spcPts val="0"/>
              </a:spcAft>
              <a:buSzPts val="4400"/>
              <a:buChar char="○"/>
              <a:defRPr sz="4400"/>
            </a:lvl8pPr>
            <a:lvl9pPr marL="4114800" lvl="8" indent="-508000">
              <a:spcBef>
                <a:spcPts val="0"/>
              </a:spcBef>
              <a:spcAft>
                <a:spcPts val="0"/>
              </a:spcAft>
              <a:buSzPts val="4400"/>
              <a:buChar char="■"/>
              <a:defRPr sz="4400"/>
            </a:lvl9pPr>
          </a:lstStyle>
          <a:p>
            <a:endParaRPr/>
          </a:p>
        </p:txBody>
      </p:sp>
      <p:sp>
        <p:nvSpPr>
          <p:cNvPr id="23" name="Google Shape;23;p5"/>
          <p:cNvSpPr txBox="1">
            <a:spLocks noGrp="1"/>
          </p:cNvSpPr>
          <p:nvPr>
            <p:ph type="body" idx="2"/>
          </p:nvPr>
        </p:nvSpPr>
        <p:spPr>
          <a:xfrm>
            <a:off x="11415118" y="7259685"/>
            <a:ext cx="9448500" cy="21520500"/>
          </a:xfrm>
          <a:prstGeom prst="rect">
            <a:avLst/>
          </a:prstGeom>
        </p:spPr>
        <p:txBody>
          <a:bodyPr spcFirstLastPara="1" wrap="square" lIns="335950" tIns="335950" rIns="335950" bIns="335950" anchor="t" anchorCtr="0">
            <a:normAutofit/>
          </a:bodyPr>
          <a:lstStyle>
            <a:lvl1pPr marL="457200" lvl="0" indent="-552450">
              <a:spcBef>
                <a:spcPts val="0"/>
              </a:spcBef>
              <a:spcAft>
                <a:spcPts val="0"/>
              </a:spcAft>
              <a:buSzPts val="5100"/>
              <a:buChar char="●"/>
              <a:defRPr sz="5100"/>
            </a:lvl1pPr>
            <a:lvl2pPr marL="914400" lvl="1" indent="-508000">
              <a:spcBef>
                <a:spcPts val="0"/>
              </a:spcBef>
              <a:spcAft>
                <a:spcPts val="0"/>
              </a:spcAft>
              <a:buSzPts val="4400"/>
              <a:buChar char="○"/>
              <a:defRPr sz="4400"/>
            </a:lvl2pPr>
            <a:lvl3pPr marL="1371600" lvl="2" indent="-508000">
              <a:spcBef>
                <a:spcPts val="0"/>
              </a:spcBef>
              <a:spcAft>
                <a:spcPts val="0"/>
              </a:spcAft>
              <a:buSzPts val="4400"/>
              <a:buChar char="■"/>
              <a:defRPr sz="4400"/>
            </a:lvl3pPr>
            <a:lvl4pPr marL="1828800" lvl="3" indent="-508000">
              <a:spcBef>
                <a:spcPts val="0"/>
              </a:spcBef>
              <a:spcAft>
                <a:spcPts val="0"/>
              </a:spcAft>
              <a:buSzPts val="4400"/>
              <a:buChar char="●"/>
              <a:defRPr sz="4400"/>
            </a:lvl4pPr>
            <a:lvl5pPr marL="2286000" lvl="4" indent="-508000">
              <a:spcBef>
                <a:spcPts val="0"/>
              </a:spcBef>
              <a:spcAft>
                <a:spcPts val="0"/>
              </a:spcAft>
              <a:buSzPts val="4400"/>
              <a:buChar char="○"/>
              <a:defRPr sz="4400"/>
            </a:lvl5pPr>
            <a:lvl6pPr marL="2743200" lvl="5" indent="-508000">
              <a:spcBef>
                <a:spcPts val="0"/>
              </a:spcBef>
              <a:spcAft>
                <a:spcPts val="0"/>
              </a:spcAft>
              <a:buSzPts val="4400"/>
              <a:buChar char="■"/>
              <a:defRPr sz="4400"/>
            </a:lvl6pPr>
            <a:lvl7pPr marL="3200400" lvl="6" indent="-508000">
              <a:spcBef>
                <a:spcPts val="0"/>
              </a:spcBef>
              <a:spcAft>
                <a:spcPts val="0"/>
              </a:spcAft>
              <a:buSzPts val="4400"/>
              <a:buChar char="●"/>
              <a:defRPr sz="4400"/>
            </a:lvl7pPr>
            <a:lvl8pPr marL="3657600" lvl="7" indent="-508000">
              <a:spcBef>
                <a:spcPts val="0"/>
              </a:spcBef>
              <a:spcAft>
                <a:spcPts val="0"/>
              </a:spcAft>
              <a:buSzPts val="4400"/>
              <a:buChar char="○"/>
              <a:defRPr sz="4400"/>
            </a:lvl8pPr>
            <a:lvl9pPr marL="4114800" lvl="8" indent="-508000">
              <a:spcBef>
                <a:spcPts val="0"/>
              </a:spcBef>
              <a:spcAft>
                <a:spcPts val="0"/>
              </a:spcAft>
              <a:buSzPts val="4400"/>
              <a:buChar char="■"/>
              <a:defRPr sz="4400"/>
            </a:lvl9pPr>
          </a:lstStyle>
          <a:p>
            <a:endParaRPr/>
          </a:p>
        </p:txBody>
      </p:sp>
      <p:sp>
        <p:nvSpPr>
          <p:cNvPr id="24" name="Google Shape;24;p5"/>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36299" y="2803307"/>
            <a:ext cx="20127300" cy="3607500"/>
          </a:xfrm>
          <a:prstGeom prst="rect">
            <a:avLst/>
          </a:prstGeom>
        </p:spPr>
        <p:txBody>
          <a:bodyPr spcFirstLastPara="1" wrap="square" lIns="335950" tIns="335950" rIns="335950" bIns="335950" anchor="t" anchorCtr="0">
            <a:normAutofit/>
          </a:bodyPr>
          <a:lstStyle>
            <a:lvl1pPr lvl="0">
              <a:spcBef>
                <a:spcPts val="0"/>
              </a:spcBef>
              <a:spcAft>
                <a:spcPts val="0"/>
              </a:spcAft>
              <a:buSzPts val="10300"/>
              <a:buNone/>
              <a:defRPr/>
            </a:lvl1pPr>
            <a:lvl2pPr lvl="1">
              <a:spcBef>
                <a:spcPts val="0"/>
              </a:spcBef>
              <a:spcAft>
                <a:spcPts val="0"/>
              </a:spcAft>
              <a:buSzPts val="10300"/>
              <a:buNone/>
              <a:defRPr/>
            </a:lvl2pPr>
            <a:lvl3pPr lvl="2">
              <a:spcBef>
                <a:spcPts val="0"/>
              </a:spcBef>
              <a:spcAft>
                <a:spcPts val="0"/>
              </a:spcAft>
              <a:buSzPts val="10300"/>
              <a:buNone/>
              <a:defRPr/>
            </a:lvl3pPr>
            <a:lvl4pPr lvl="3">
              <a:spcBef>
                <a:spcPts val="0"/>
              </a:spcBef>
              <a:spcAft>
                <a:spcPts val="0"/>
              </a:spcAft>
              <a:buSzPts val="10300"/>
              <a:buNone/>
              <a:defRPr/>
            </a:lvl4pPr>
            <a:lvl5pPr lvl="4">
              <a:spcBef>
                <a:spcPts val="0"/>
              </a:spcBef>
              <a:spcAft>
                <a:spcPts val="0"/>
              </a:spcAft>
              <a:buSzPts val="10300"/>
              <a:buNone/>
              <a:defRPr/>
            </a:lvl5pPr>
            <a:lvl6pPr lvl="5">
              <a:spcBef>
                <a:spcPts val="0"/>
              </a:spcBef>
              <a:spcAft>
                <a:spcPts val="0"/>
              </a:spcAft>
              <a:buSzPts val="10300"/>
              <a:buNone/>
              <a:defRPr/>
            </a:lvl6pPr>
            <a:lvl7pPr lvl="6">
              <a:spcBef>
                <a:spcPts val="0"/>
              </a:spcBef>
              <a:spcAft>
                <a:spcPts val="0"/>
              </a:spcAft>
              <a:buSzPts val="10300"/>
              <a:buNone/>
              <a:defRPr/>
            </a:lvl7pPr>
            <a:lvl8pPr lvl="7">
              <a:spcBef>
                <a:spcPts val="0"/>
              </a:spcBef>
              <a:spcAft>
                <a:spcPts val="0"/>
              </a:spcAft>
              <a:buSzPts val="10300"/>
              <a:buNone/>
              <a:defRPr/>
            </a:lvl8pPr>
            <a:lvl9pPr lvl="8">
              <a:spcBef>
                <a:spcPts val="0"/>
              </a:spcBef>
              <a:spcAft>
                <a:spcPts val="0"/>
              </a:spcAft>
              <a:buSzPts val="10300"/>
              <a:buNone/>
              <a:defRPr/>
            </a:lvl9pPr>
          </a:lstStyle>
          <a:p>
            <a:endParaRPr/>
          </a:p>
        </p:txBody>
      </p:sp>
      <p:sp>
        <p:nvSpPr>
          <p:cNvPr id="27" name="Google Shape;27;p6"/>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36299" y="3499843"/>
            <a:ext cx="6633000" cy="4760400"/>
          </a:xfrm>
          <a:prstGeom prst="rect">
            <a:avLst/>
          </a:prstGeom>
        </p:spPr>
        <p:txBody>
          <a:bodyPr spcFirstLastPara="1" wrap="square" lIns="335950" tIns="335950" rIns="335950" bIns="335950" anchor="b" anchorCtr="0">
            <a:normAutofit/>
          </a:bodyPr>
          <a:lstStyle>
            <a:lvl1pPr lvl="0">
              <a:spcBef>
                <a:spcPts val="0"/>
              </a:spcBef>
              <a:spcAft>
                <a:spcPts val="0"/>
              </a:spcAft>
              <a:buSzPts val="8800"/>
              <a:buNone/>
              <a:defRPr sz="8800"/>
            </a:lvl1pPr>
            <a:lvl2pPr lvl="1">
              <a:spcBef>
                <a:spcPts val="0"/>
              </a:spcBef>
              <a:spcAft>
                <a:spcPts val="0"/>
              </a:spcAft>
              <a:buSzPts val="8800"/>
              <a:buNone/>
              <a:defRPr sz="8800"/>
            </a:lvl2pPr>
            <a:lvl3pPr lvl="2">
              <a:spcBef>
                <a:spcPts val="0"/>
              </a:spcBef>
              <a:spcAft>
                <a:spcPts val="0"/>
              </a:spcAft>
              <a:buSzPts val="8800"/>
              <a:buNone/>
              <a:defRPr sz="8800"/>
            </a:lvl3pPr>
            <a:lvl4pPr lvl="3">
              <a:spcBef>
                <a:spcPts val="0"/>
              </a:spcBef>
              <a:spcAft>
                <a:spcPts val="0"/>
              </a:spcAft>
              <a:buSzPts val="8800"/>
              <a:buNone/>
              <a:defRPr sz="8800"/>
            </a:lvl4pPr>
            <a:lvl5pPr lvl="4">
              <a:spcBef>
                <a:spcPts val="0"/>
              </a:spcBef>
              <a:spcAft>
                <a:spcPts val="0"/>
              </a:spcAft>
              <a:buSzPts val="8800"/>
              <a:buNone/>
              <a:defRPr sz="8800"/>
            </a:lvl5pPr>
            <a:lvl6pPr lvl="5">
              <a:spcBef>
                <a:spcPts val="0"/>
              </a:spcBef>
              <a:spcAft>
                <a:spcPts val="0"/>
              </a:spcAft>
              <a:buSzPts val="8800"/>
              <a:buNone/>
              <a:defRPr sz="8800"/>
            </a:lvl6pPr>
            <a:lvl7pPr lvl="6">
              <a:spcBef>
                <a:spcPts val="0"/>
              </a:spcBef>
              <a:spcAft>
                <a:spcPts val="0"/>
              </a:spcAft>
              <a:buSzPts val="8800"/>
              <a:buNone/>
              <a:defRPr sz="8800"/>
            </a:lvl7pPr>
            <a:lvl8pPr lvl="7">
              <a:spcBef>
                <a:spcPts val="0"/>
              </a:spcBef>
              <a:spcAft>
                <a:spcPts val="0"/>
              </a:spcAft>
              <a:buSzPts val="8800"/>
              <a:buNone/>
              <a:defRPr sz="8800"/>
            </a:lvl8pPr>
            <a:lvl9pPr lvl="8">
              <a:spcBef>
                <a:spcPts val="0"/>
              </a:spcBef>
              <a:spcAft>
                <a:spcPts val="0"/>
              </a:spcAft>
              <a:buSzPts val="8800"/>
              <a:buNone/>
              <a:defRPr sz="8800"/>
            </a:lvl9pPr>
          </a:lstStyle>
          <a:p>
            <a:endParaRPr/>
          </a:p>
        </p:txBody>
      </p:sp>
      <p:sp>
        <p:nvSpPr>
          <p:cNvPr id="30" name="Google Shape;30;p7"/>
          <p:cNvSpPr txBox="1">
            <a:spLocks noGrp="1"/>
          </p:cNvSpPr>
          <p:nvPr>
            <p:ph type="body" idx="1"/>
          </p:nvPr>
        </p:nvSpPr>
        <p:spPr>
          <a:xfrm>
            <a:off x="736299" y="8753386"/>
            <a:ext cx="6633000" cy="20027700"/>
          </a:xfrm>
          <a:prstGeom prst="rect">
            <a:avLst/>
          </a:prstGeom>
        </p:spPr>
        <p:txBody>
          <a:bodyPr spcFirstLastPara="1" wrap="square" lIns="335950" tIns="335950" rIns="335950" bIns="335950" anchor="t" anchorCtr="0">
            <a:normAutofit/>
          </a:bodyPr>
          <a:lstStyle>
            <a:lvl1pPr marL="457200" lvl="0" indent="-508000">
              <a:spcBef>
                <a:spcPts val="0"/>
              </a:spcBef>
              <a:spcAft>
                <a:spcPts val="0"/>
              </a:spcAft>
              <a:buSzPts val="4400"/>
              <a:buChar char="●"/>
              <a:defRPr sz="4400"/>
            </a:lvl1pPr>
            <a:lvl2pPr marL="914400" lvl="1" indent="-508000">
              <a:spcBef>
                <a:spcPts val="0"/>
              </a:spcBef>
              <a:spcAft>
                <a:spcPts val="0"/>
              </a:spcAft>
              <a:buSzPts val="4400"/>
              <a:buChar char="○"/>
              <a:defRPr sz="4400"/>
            </a:lvl2pPr>
            <a:lvl3pPr marL="1371600" lvl="2" indent="-508000">
              <a:spcBef>
                <a:spcPts val="0"/>
              </a:spcBef>
              <a:spcAft>
                <a:spcPts val="0"/>
              </a:spcAft>
              <a:buSzPts val="4400"/>
              <a:buChar char="■"/>
              <a:defRPr sz="4400"/>
            </a:lvl3pPr>
            <a:lvl4pPr marL="1828800" lvl="3" indent="-508000">
              <a:spcBef>
                <a:spcPts val="0"/>
              </a:spcBef>
              <a:spcAft>
                <a:spcPts val="0"/>
              </a:spcAft>
              <a:buSzPts val="4400"/>
              <a:buChar char="●"/>
              <a:defRPr sz="4400"/>
            </a:lvl4pPr>
            <a:lvl5pPr marL="2286000" lvl="4" indent="-508000">
              <a:spcBef>
                <a:spcPts val="0"/>
              </a:spcBef>
              <a:spcAft>
                <a:spcPts val="0"/>
              </a:spcAft>
              <a:buSzPts val="4400"/>
              <a:buChar char="○"/>
              <a:defRPr sz="4400"/>
            </a:lvl5pPr>
            <a:lvl6pPr marL="2743200" lvl="5" indent="-508000">
              <a:spcBef>
                <a:spcPts val="0"/>
              </a:spcBef>
              <a:spcAft>
                <a:spcPts val="0"/>
              </a:spcAft>
              <a:buSzPts val="4400"/>
              <a:buChar char="■"/>
              <a:defRPr sz="4400"/>
            </a:lvl6pPr>
            <a:lvl7pPr marL="3200400" lvl="6" indent="-508000">
              <a:spcBef>
                <a:spcPts val="0"/>
              </a:spcBef>
              <a:spcAft>
                <a:spcPts val="0"/>
              </a:spcAft>
              <a:buSzPts val="4400"/>
              <a:buChar char="●"/>
              <a:defRPr sz="4400"/>
            </a:lvl7pPr>
            <a:lvl8pPr marL="3657600" lvl="7" indent="-508000">
              <a:spcBef>
                <a:spcPts val="0"/>
              </a:spcBef>
              <a:spcAft>
                <a:spcPts val="0"/>
              </a:spcAft>
              <a:buSzPts val="4400"/>
              <a:buChar char="○"/>
              <a:defRPr sz="4400"/>
            </a:lvl8pPr>
            <a:lvl9pPr marL="4114800" lvl="8" indent="-508000">
              <a:spcBef>
                <a:spcPts val="0"/>
              </a:spcBef>
              <a:spcAft>
                <a:spcPts val="0"/>
              </a:spcAft>
              <a:buSzPts val="4400"/>
              <a:buChar char="■"/>
              <a:defRPr sz="4400"/>
            </a:lvl9pPr>
          </a:lstStyle>
          <a:p>
            <a:endParaRPr/>
          </a:p>
        </p:txBody>
      </p:sp>
      <p:sp>
        <p:nvSpPr>
          <p:cNvPr id="31" name="Google Shape;31;p7"/>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158071" y="2835591"/>
            <a:ext cx="15042000" cy="25768800"/>
          </a:xfrm>
          <a:prstGeom prst="rect">
            <a:avLst/>
          </a:prstGeom>
        </p:spPr>
        <p:txBody>
          <a:bodyPr spcFirstLastPara="1" wrap="square" lIns="335950" tIns="335950" rIns="335950" bIns="335950" anchor="ctr" anchorCtr="0">
            <a:normAutofit/>
          </a:bodyPr>
          <a:lstStyle>
            <a:lvl1pPr lvl="0">
              <a:spcBef>
                <a:spcPts val="0"/>
              </a:spcBef>
              <a:spcAft>
                <a:spcPts val="0"/>
              </a:spcAft>
              <a:buSzPts val="17600"/>
              <a:buNone/>
              <a:defRPr sz="17600"/>
            </a:lvl1pPr>
            <a:lvl2pPr lvl="1">
              <a:spcBef>
                <a:spcPts val="0"/>
              </a:spcBef>
              <a:spcAft>
                <a:spcPts val="0"/>
              </a:spcAft>
              <a:buSzPts val="17600"/>
              <a:buNone/>
              <a:defRPr sz="17600"/>
            </a:lvl2pPr>
            <a:lvl3pPr lvl="2">
              <a:spcBef>
                <a:spcPts val="0"/>
              </a:spcBef>
              <a:spcAft>
                <a:spcPts val="0"/>
              </a:spcAft>
              <a:buSzPts val="17600"/>
              <a:buNone/>
              <a:defRPr sz="17600"/>
            </a:lvl3pPr>
            <a:lvl4pPr lvl="3">
              <a:spcBef>
                <a:spcPts val="0"/>
              </a:spcBef>
              <a:spcAft>
                <a:spcPts val="0"/>
              </a:spcAft>
              <a:buSzPts val="17600"/>
              <a:buNone/>
              <a:defRPr sz="17600"/>
            </a:lvl4pPr>
            <a:lvl5pPr lvl="4">
              <a:spcBef>
                <a:spcPts val="0"/>
              </a:spcBef>
              <a:spcAft>
                <a:spcPts val="0"/>
              </a:spcAft>
              <a:buSzPts val="17600"/>
              <a:buNone/>
              <a:defRPr sz="17600"/>
            </a:lvl5pPr>
            <a:lvl6pPr lvl="5">
              <a:spcBef>
                <a:spcPts val="0"/>
              </a:spcBef>
              <a:spcAft>
                <a:spcPts val="0"/>
              </a:spcAft>
              <a:buSzPts val="17600"/>
              <a:buNone/>
              <a:defRPr sz="17600"/>
            </a:lvl6pPr>
            <a:lvl7pPr lvl="6">
              <a:spcBef>
                <a:spcPts val="0"/>
              </a:spcBef>
              <a:spcAft>
                <a:spcPts val="0"/>
              </a:spcAft>
              <a:buSzPts val="17600"/>
              <a:buNone/>
              <a:defRPr sz="17600"/>
            </a:lvl7pPr>
            <a:lvl8pPr lvl="7">
              <a:spcBef>
                <a:spcPts val="0"/>
              </a:spcBef>
              <a:spcAft>
                <a:spcPts val="0"/>
              </a:spcAft>
              <a:buSzPts val="17600"/>
              <a:buNone/>
              <a:defRPr sz="17600"/>
            </a:lvl8pPr>
            <a:lvl9pPr lvl="8">
              <a:spcBef>
                <a:spcPts val="0"/>
              </a:spcBef>
              <a:spcAft>
                <a:spcPts val="0"/>
              </a:spcAft>
              <a:buSzPts val="17600"/>
              <a:buNone/>
              <a:defRPr sz="17600"/>
            </a:lvl9pPr>
          </a:lstStyle>
          <a:p>
            <a:endParaRPr/>
          </a:p>
        </p:txBody>
      </p:sp>
      <p:sp>
        <p:nvSpPr>
          <p:cNvPr id="34" name="Google Shape;34;p8"/>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0800000" y="-787"/>
            <a:ext cx="10800000" cy="32400000"/>
          </a:xfrm>
          <a:prstGeom prst="rect">
            <a:avLst/>
          </a:prstGeom>
          <a:solidFill>
            <a:schemeClr val="lt2"/>
          </a:solidFill>
          <a:ln>
            <a:noFill/>
          </a:ln>
        </p:spPr>
        <p:txBody>
          <a:bodyPr spcFirstLastPara="1" wrap="square" lIns="335950" tIns="335950" rIns="335950" bIns="3359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627165" y="7768031"/>
            <a:ext cx="9555600" cy="9337200"/>
          </a:xfrm>
          <a:prstGeom prst="rect">
            <a:avLst/>
          </a:prstGeom>
        </p:spPr>
        <p:txBody>
          <a:bodyPr spcFirstLastPara="1" wrap="square" lIns="335950" tIns="335950" rIns="335950" bIns="335950" anchor="b" anchorCtr="0">
            <a:normAutofit/>
          </a:bodyPr>
          <a:lstStyle>
            <a:lvl1pPr lvl="0" algn="ctr">
              <a:spcBef>
                <a:spcPts val="0"/>
              </a:spcBef>
              <a:spcAft>
                <a:spcPts val="0"/>
              </a:spcAft>
              <a:buSzPts val="15400"/>
              <a:buNone/>
              <a:defRPr sz="15400"/>
            </a:lvl1pPr>
            <a:lvl2pPr lvl="1" algn="ctr">
              <a:spcBef>
                <a:spcPts val="0"/>
              </a:spcBef>
              <a:spcAft>
                <a:spcPts val="0"/>
              </a:spcAft>
              <a:buSzPts val="15400"/>
              <a:buNone/>
              <a:defRPr sz="15400"/>
            </a:lvl2pPr>
            <a:lvl3pPr lvl="2" algn="ctr">
              <a:spcBef>
                <a:spcPts val="0"/>
              </a:spcBef>
              <a:spcAft>
                <a:spcPts val="0"/>
              </a:spcAft>
              <a:buSzPts val="15400"/>
              <a:buNone/>
              <a:defRPr sz="15400"/>
            </a:lvl3pPr>
            <a:lvl4pPr lvl="3" algn="ctr">
              <a:spcBef>
                <a:spcPts val="0"/>
              </a:spcBef>
              <a:spcAft>
                <a:spcPts val="0"/>
              </a:spcAft>
              <a:buSzPts val="15400"/>
              <a:buNone/>
              <a:defRPr sz="15400"/>
            </a:lvl4pPr>
            <a:lvl5pPr lvl="4" algn="ctr">
              <a:spcBef>
                <a:spcPts val="0"/>
              </a:spcBef>
              <a:spcAft>
                <a:spcPts val="0"/>
              </a:spcAft>
              <a:buSzPts val="15400"/>
              <a:buNone/>
              <a:defRPr sz="15400"/>
            </a:lvl5pPr>
            <a:lvl6pPr lvl="5" algn="ctr">
              <a:spcBef>
                <a:spcPts val="0"/>
              </a:spcBef>
              <a:spcAft>
                <a:spcPts val="0"/>
              </a:spcAft>
              <a:buSzPts val="15400"/>
              <a:buNone/>
              <a:defRPr sz="15400"/>
            </a:lvl6pPr>
            <a:lvl7pPr lvl="6" algn="ctr">
              <a:spcBef>
                <a:spcPts val="0"/>
              </a:spcBef>
              <a:spcAft>
                <a:spcPts val="0"/>
              </a:spcAft>
              <a:buSzPts val="15400"/>
              <a:buNone/>
              <a:defRPr sz="15400"/>
            </a:lvl7pPr>
            <a:lvl8pPr lvl="7" algn="ctr">
              <a:spcBef>
                <a:spcPts val="0"/>
              </a:spcBef>
              <a:spcAft>
                <a:spcPts val="0"/>
              </a:spcAft>
              <a:buSzPts val="15400"/>
              <a:buNone/>
              <a:defRPr sz="15400"/>
            </a:lvl8pPr>
            <a:lvl9pPr lvl="8" algn="ctr">
              <a:spcBef>
                <a:spcPts val="0"/>
              </a:spcBef>
              <a:spcAft>
                <a:spcPts val="0"/>
              </a:spcAft>
              <a:buSzPts val="15400"/>
              <a:buNone/>
              <a:defRPr sz="15400"/>
            </a:lvl9pPr>
          </a:lstStyle>
          <a:p>
            <a:endParaRPr/>
          </a:p>
        </p:txBody>
      </p:sp>
      <p:sp>
        <p:nvSpPr>
          <p:cNvPr id="38" name="Google Shape;38;p9"/>
          <p:cNvSpPr txBox="1">
            <a:spLocks noGrp="1"/>
          </p:cNvSpPr>
          <p:nvPr>
            <p:ph type="subTitle" idx="1"/>
          </p:nvPr>
        </p:nvSpPr>
        <p:spPr>
          <a:xfrm>
            <a:off x="627165" y="17657165"/>
            <a:ext cx="9555600" cy="7780200"/>
          </a:xfrm>
          <a:prstGeom prst="rect">
            <a:avLst/>
          </a:prstGeom>
        </p:spPr>
        <p:txBody>
          <a:bodyPr spcFirstLastPara="1" wrap="square" lIns="335950" tIns="335950" rIns="335950" bIns="335950" anchor="t" anchorCtr="0">
            <a:normAutofit/>
          </a:bodyPr>
          <a:lstStyle>
            <a:lvl1pPr lvl="0" algn="ctr">
              <a:lnSpc>
                <a:spcPct val="100000"/>
              </a:lnSpc>
              <a:spcBef>
                <a:spcPts val="0"/>
              </a:spcBef>
              <a:spcAft>
                <a:spcPts val="0"/>
              </a:spcAft>
              <a:buSzPts val="7700"/>
              <a:buNone/>
              <a:defRPr sz="7700"/>
            </a:lvl1pPr>
            <a:lvl2pPr lvl="1" algn="ctr">
              <a:lnSpc>
                <a:spcPct val="100000"/>
              </a:lnSpc>
              <a:spcBef>
                <a:spcPts val="0"/>
              </a:spcBef>
              <a:spcAft>
                <a:spcPts val="0"/>
              </a:spcAft>
              <a:buSzPts val="7700"/>
              <a:buNone/>
              <a:defRPr sz="7700"/>
            </a:lvl2pPr>
            <a:lvl3pPr lvl="2" algn="ctr">
              <a:lnSpc>
                <a:spcPct val="100000"/>
              </a:lnSpc>
              <a:spcBef>
                <a:spcPts val="0"/>
              </a:spcBef>
              <a:spcAft>
                <a:spcPts val="0"/>
              </a:spcAft>
              <a:buSzPts val="7700"/>
              <a:buNone/>
              <a:defRPr sz="7700"/>
            </a:lvl3pPr>
            <a:lvl4pPr lvl="3" algn="ctr">
              <a:lnSpc>
                <a:spcPct val="100000"/>
              </a:lnSpc>
              <a:spcBef>
                <a:spcPts val="0"/>
              </a:spcBef>
              <a:spcAft>
                <a:spcPts val="0"/>
              </a:spcAft>
              <a:buSzPts val="7700"/>
              <a:buNone/>
              <a:defRPr sz="7700"/>
            </a:lvl4pPr>
            <a:lvl5pPr lvl="4" algn="ctr">
              <a:lnSpc>
                <a:spcPct val="100000"/>
              </a:lnSpc>
              <a:spcBef>
                <a:spcPts val="0"/>
              </a:spcBef>
              <a:spcAft>
                <a:spcPts val="0"/>
              </a:spcAft>
              <a:buSzPts val="7700"/>
              <a:buNone/>
              <a:defRPr sz="7700"/>
            </a:lvl5pPr>
            <a:lvl6pPr lvl="5" algn="ctr">
              <a:lnSpc>
                <a:spcPct val="100000"/>
              </a:lnSpc>
              <a:spcBef>
                <a:spcPts val="0"/>
              </a:spcBef>
              <a:spcAft>
                <a:spcPts val="0"/>
              </a:spcAft>
              <a:buSzPts val="7700"/>
              <a:buNone/>
              <a:defRPr sz="7700"/>
            </a:lvl6pPr>
            <a:lvl7pPr lvl="6" algn="ctr">
              <a:lnSpc>
                <a:spcPct val="100000"/>
              </a:lnSpc>
              <a:spcBef>
                <a:spcPts val="0"/>
              </a:spcBef>
              <a:spcAft>
                <a:spcPts val="0"/>
              </a:spcAft>
              <a:buSzPts val="7700"/>
              <a:buNone/>
              <a:defRPr sz="7700"/>
            </a:lvl7pPr>
            <a:lvl8pPr lvl="7" algn="ctr">
              <a:lnSpc>
                <a:spcPct val="100000"/>
              </a:lnSpc>
              <a:spcBef>
                <a:spcPts val="0"/>
              </a:spcBef>
              <a:spcAft>
                <a:spcPts val="0"/>
              </a:spcAft>
              <a:buSzPts val="7700"/>
              <a:buNone/>
              <a:defRPr sz="7700"/>
            </a:lvl8pPr>
            <a:lvl9pPr lvl="8" algn="ctr">
              <a:lnSpc>
                <a:spcPct val="100000"/>
              </a:lnSpc>
              <a:spcBef>
                <a:spcPts val="0"/>
              </a:spcBef>
              <a:spcAft>
                <a:spcPts val="0"/>
              </a:spcAft>
              <a:buSzPts val="7700"/>
              <a:buNone/>
              <a:defRPr sz="7700"/>
            </a:lvl9pPr>
          </a:lstStyle>
          <a:p>
            <a:endParaRPr/>
          </a:p>
        </p:txBody>
      </p:sp>
      <p:sp>
        <p:nvSpPr>
          <p:cNvPr id="39" name="Google Shape;39;p9"/>
          <p:cNvSpPr txBox="1">
            <a:spLocks noGrp="1"/>
          </p:cNvSpPr>
          <p:nvPr>
            <p:ph type="body" idx="2"/>
          </p:nvPr>
        </p:nvSpPr>
        <p:spPr>
          <a:xfrm>
            <a:off x="11668110" y="4561102"/>
            <a:ext cx="9063900" cy="23276100"/>
          </a:xfrm>
          <a:prstGeom prst="rect">
            <a:avLst/>
          </a:prstGeom>
        </p:spPr>
        <p:txBody>
          <a:bodyPr spcFirstLastPara="1" wrap="square" lIns="335950" tIns="335950" rIns="335950" bIns="335950" anchor="ctr" anchorCtr="0">
            <a:normAutofit/>
          </a:bodyPr>
          <a:lstStyle>
            <a:lvl1pPr marL="457200" lvl="0" indent="-647700">
              <a:spcBef>
                <a:spcPts val="0"/>
              </a:spcBef>
              <a:spcAft>
                <a:spcPts val="0"/>
              </a:spcAft>
              <a:buSzPts val="6600"/>
              <a:buChar char="●"/>
              <a:defRPr/>
            </a:lvl1pPr>
            <a:lvl2pPr marL="914400" lvl="1" indent="-552450">
              <a:spcBef>
                <a:spcPts val="0"/>
              </a:spcBef>
              <a:spcAft>
                <a:spcPts val="0"/>
              </a:spcAft>
              <a:buSzPts val="5100"/>
              <a:buChar char="○"/>
              <a:defRPr/>
            </a:lvl2pPr>
            <a:lvl3pPr marL="1371600" lvl="2" indent="-552450">
              <a:spcBef>
                <a:spcPts val="0"/>
              </a:spcBef>
              <a:spcAft>
                <a:spcPts val="0"/>
              </a:spcAft>
              <a:buSzPts val="5100"/>
              <a:buChar char="■"/>
              <a:defRPr/>
            </a:lvl3pPr>
            <a:lvl4pPr marL="1828800" lvl="3" indent="-552450">
              <a:spcBef>
                <a:spcPts val="0"/>
              </a:spcBef>
              <a:spcAft>
                <a:spcPts val="0"/>
              </a:spcAft>
              <a:buSzPts val="5100"/>
              <a:buChar char="●"/>
              <a:defRPr/>
            </a:lvl4pPr>
            <a:lvl5pPr marL="2286000" lvl="4" indent="-552450">
              <a:spcBef>
                <a:spcPts val="0"/>
              </a:spcBef>
              <a:spcAft>
                <a:spcPts val="0"/>
              </a:spcAft>
              <a:buSzPts val="5100"/>
              <a:buChar char="○"/>
              <a:defRPr/>
            </a:lvl5pPr>
            <a:lvl6pPr marL="2743200" lvl="5" indent="-552450">
              <a:spcBef>
                <a:spcPts val="0"/>
              </a:spcBef>
              <a:spcAft>
                <a:spcPts val="0"/>
              </a:spcAft>
              <a:buSzPts val="5100"/>
              <a:buChar char="■"/>
              <a:defRPr/>
            </a:lvl6pPr>
            <a:lvl7pPr marL="3200400" lvl="6" indent="-552450">
              <a:spcBef>
                <a:spcPts val="0"/>
              </a:spcBef>
              <a:spcAft>
                <a:spcPts val="0"/>
              </a:spcAft>
              <a:buSzPts val="5100"/>
              <a:buChar char="●"/>
              <a:defRPr/>
            </a:lvl7pPr>
            <a:lvl8pPr marL="3657600" lvl="7" indent="-552450">
              <a:spcBef>
                <a:spcPts val="0"/>
              </a:spcBef>
              <a:spcAft>
                <a:spcPts val="0"/>
              </a:spcAft>
              <a:buSzPts val="5100"/>
              <a:buChar char="○"/>
              <a:defRPr/>
            </a:lvl8pPr>
            <a:lvl9pPr marL="4114800" lvl="8" indent="-552450">
              <a:spcBef>
                <a:spcPts val="0"/>
              </a:spcBef>
              <a:spcAft>
                <a:spcPts val="0"/>
              </a:spcAft>
              <a:buSzPts val="5100"/>
              <a:buChar char="■"/>
              <a:defRPr/>
            </a:lvl9pPr>
          </a:lstStyle>
          <a:p>
            <a:endParaRPr/>
          </a:p>
        </p:txBody>
      </p:sp>
      <p:sp>
        <p:nvSpPr>
          <p:cNvPr id="40" name="Google Shape;40;p9"/>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736299" y="26649291"/>
            <a:ext cx="14170500" cy="3811800"/>
          </a:xfrm>
          <a:prstGeom prst="rect">
            <a:avLst/>
          </a:prstGeom>
        </p:spPr>
        <p:txBody>
          <a:bodyPr spcFirstLastPara="1" wrap="square" lIns="335950" tIns="335950" rIns="335950" bIns="335950" anchor="ctr" anchorCtr="0">
            <a:normAutofit/>
          </a:bodyPr>
          <a:lstStyle>
            <a:lvl1pPr marL="457200" lvl="0" indent="-228600">
              <a:lnSpc>
                <a:spcPct val="100000"/>
              </a:lnSpc>
              <a:spcBef>
                <a:spcPts val="0"/>
              </a:spcBef>
              <a:spcAft>
                <a:spcPts val="0"/>
              </a:spcAft>
              <a:buSzPts val="6600"/>
              <a:buNone/>
              <a:defRPr/>
            </a:lvl1pPr>
          </a:lstStyle>
          <a:p>
            <a:endParaRPr/>
          </a:p>
        </p:txBody>
      </p:sp>
      <p:sp>
        <p:nvSpPr>
          <p:cNvPr id="43" name="Google Shape;43;p10"/>
          <p:cNvSpPr txBox="1">
            <a:spLocks noGrp="1"/>
          </p:cNvSpPr>
          <p:nvPr>
            <p:ph type="sldNum" idx="12"/>
          </p:nvPr>
        </p:nvSpPr>
        <p:spPr>
          <a:xfrm>
            <a:off x="20013680" y="29374594"/>
            <a:ext cx="1296000" cy="2479500"/>
          </a:xfrm>
          <a:prstGeom prst="rect">
            <a:avLst/>
          </a:prstGeom>
        </p:spPr>
        <p:txBody>
          <a:bodyPr spcFirstLastPara="1" wrap="square" lIns="335950" tIns="335950" rIns="335950" bIns="33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6299" y="2803307"/>
            <a:ext cx="20127300" cy="3607500"/>
          </a:xfrm>
          <a:prstGeom prst="rect">
            <a:avLst/>
          </a:prstGeom>
          <a:noFill/>
          <a:ln>
            <a:noFill/>
          </a:ln>
        </p:spPr>
        <p:txBody>
          <a:bodyPr spcFirstLastPara="1" wrap="square" lIns="335950" tIns="335950" rIns="335950" bIns="335950" anchor="t" anchorCtr="0">
            <a:normAutofit/>
          </a:bodyPr>
          <a:lstStyle>
            <a:lvl1pPr lvl="0">
              <a:spcBef>
                <a:spcPts val="0"/>
              </a:spcBef>
              <a:spcAft>
                <a:spcPts val="0"/>
              </a:spcAft>
              <a:buClr>
                <a:schemeClr val="dk1"/>
              </a:buClr>
              <a:buSzPts val="10300"/>
              <a:buNone/>
              <a:defRPr sz="10300">
                <a:solidFill>
                  <a:schemeClr val="dk1"/>
                </a:solidFill>
              </a:defRPr>
            </a:lvl1pPr>
            <a:lvl2pPr lvl="1">
              <a:spcBef>
                <a:spcPts val="0"/>
              </a:spcBef>
              <a:spcAft>
                <a:spcPts val="0"/>
              </a:spcAft>
              <a:buClr>
                <a:schemeClr val="dk1"/>
              </a:buClr>
              <a:buSzPts val="10300"/>
              <a:buNone/>
              <a:defRPr sz="10300">
                <a:solidFill>
                  <a:schemeClr val="dk1"/>
                </a:solidFill>
              </a:defRPr>
            </a:lvl2pPr>
            <a:lvl3pPr lvl="2">
              <a:spcBef>
                <a:spcPts val="0"/>
              </a:spcBef>
              <a:spcAft>
                <a:spcPts val="0"/>
              </a:spcAft>
              <a:buClr>
                <a:schemeClr val="dk1"/>
              </a:buClr>
              <a:buSzPts val="10300"/>
              <a:buNone/>
              <a:defRPr sz="10300">
                <a:solidFill>
                  <a:schemeClr val="dk1"/>
                </a:solidFill>
              </a:defRPr>
            </a:lvl3pPr>
            <a:lvl4pPr lvl="3">
              <a:spcBef>
                <a:spcPts val="0"/>
              </a:spcBef>
              <a:spcAft>
                <a:spcPts val="0"/>
              </a:spcAft>
              <a:buClr>
                <a:schemeClr val="dk1"/>
              </a:buClr>
              <a:buSzPts val="10300"/>
              <a:buNone/>
              <a:defRPr sz="10300">
                <a:solidFill>
                  <a:schemeClr val="dk1"/>
                </a:solidFill>
              </a:defRPr>
            </a:lvl4pPr>
            <a:lvl5pPr lvl="4">
              <a:spcBef>
                <a:spcPts val="0"/>
              </a:spcBef>
              <a:spcAft>
                <a:spcPts val="0"/>
              </a:spcAft>
              <a:buClr>
                <a:schemeClr val="dk1"/>
              </a:buClr>
              <a:buSzPts val="10300"/>
              <a:buNone/>
              <a:defRPr sz="10300">
                <a:solidFill>
                  <a:schemeClr val="dk1"/>
                </a:solidFill>
              </a:defRPr>
            </a:lvl5pPr>
            <a:lvl6pPr lvl="5">
              <a:spcBef>
                <a:spcPts val="0"/>
              </a:spcBef>
              <a:spcAft>
                <a:spcPts val="0"/>
              </a:spcAft>
              <a:buClr>
                <a:schemeClr val="dk1"/>
              </a:buClr>
              <a:buSzPts val="10300"/>
              <a:buNone/>
              <a:defRPr sz="10300">
                <a:solidFill>
                  <a:schemeClr val="dk1"/>
                </a:solidFill>
              </a:defRPr>
            </a:lvl6pPr>
            <a:lvl7pPr lvl="6">
              <a:spcBef>
                <a:spcPts val="0"/>
              </a:spcBef>
              <a:spcAft>
                <a:spcPts val="0"/>
              </a:spcAft>
              <a:buClr>
                <a:schemeClr val="dk1"/>
              </a:buClr>
              <a:buSzPts val="10300"/>
              <a:buNone/>
              <a:defRPr sz="10300">
                <a:solidFill>
                  <a:schemeClr val="dk1"/>
                </a:solidFill>
              </a:defRPr>
            </a:lvl7pPr>
            <a:lvl8pPr lvl="7">
              <a:spcBef>
                <a:spcPts val="0"/>
              </a:spcBef>
              <a:spcAft>
                <a:spcPts val="0"/>
              </a:spcAft>
              <a:buClr>
                <a:schemeClr val="dk1"/>
              </a:buClr>
              <a:buSzPts val="10300"/>
              <a:buNone/>
              <a:defRPr sz="10300">
                <a:solidFill>
                  <a:schemeClr val="dk1"/>
                </a:solidFill>
              </a:defRPr>
            </a:lvl8pPr>
            <a:lvl9pPr lvl="8">
              <a:spcBef>
                <a:spcPts val="0"/>
              </a:spcBef>
              <a:spcAft>
                <a:spcPts val="0"/>
              </a:spcAft>
              <a:buClr>
                <a:schemeClr val="dk1"/>
              </a:buClr>
              <a:buSzPts val="10300"/>
              <a:buNone/>
              <a:defRPr sz="10300">
                <a:solidFill>
                  <a:schemeClr val="dk1"/>
                </a:solidFill>
              </a:defRPr>
            </a:lvl9pPr>
          </a:lstStyle>
          <a:p>
            <a:endParaRPr/>
          </a:p>
        </p:txBody>
      </p:sp>
      <p:sp>
        <p:nvSpPr>
          <p:cNvPr id="7" name="Google Shape;7;p1"/>
          <p:cNvSpPr txBox="1">
            <a:spLocks noGrp="1"/>
          </p:cNvSpPr>
          <p:nvPr>
            <p:ph type="body" idx="1"/>
          </p:nvPr>
        </p:nvSpPr>
        <p:spPr>
          <a:xfrm>
            <a:off x="736299" y="7259685"/>
            <a:ext cx="20127300" cy="21520500"/>
          </a:xfrm>
          <a:prstGeom prst="rect">
            <a:avLst/>
          </a:prstGeom>
          <a:noFill/>
          <a:ln>
            <a:noFill/>
          </a:ln>
        </p:spPr>
        <p:txBody>
          <a:bodyPr spcFirstLastPara="1" wrap="square" lIns="335950" tIns="335950" rIns="335950" bIns="335950" anchor="t" anchorCtr="0">
            <a:normAutofit/>
          </a:bodyPr>
          <a:lstStyle>
            <a:lvl1pPr marL="457200" lvl="0" indent="-647700">
              <a:lnSpc>
                <a:spcPct val="115000"/>
              </a:lnSpc>
              <a:spcBef>
                <a:spcPts val="0"/>
              </a:spcBef>
              <a:spcAft>
                <a:spcPts val="0"/>
              </a:spcAft>
              <a:buClr>
                <a:schemeClr val="dk2"/>
              </a:buClr>
              <a:buSzPts val="6600"/>
              <a:buChar char="●"/>
              <a:defRPr sz="6600">
                <a:solidFill>
                  <a:schemeClr val="dk2"/>
                </a:solidFill>
              </a:defRPr>
            </a:lvl1pPr>
            <a:lvl2pPr marL="914400" lvl="1" indent="-552450">
              <a:lnSpc>
                <a:spcPct val="115000"/>
              </a:lnSpc>
              <a:spcBef>
                <a:spcPts val="0"/>
              </a:spcBef>
              <a:spcAft>
                <a:spcPts val="0"/>
              </a:spcAft>
              <a:buClr>
                <a:schemeClr val="dk2"/>
              </a:buClr>
              <a:buSzPts val="5100"/>
              <a:buChar char="○"/>
              <a:defRPr sz="5100">
                <a:solidFill>
                  <a:schemeClr val="dk2"/>
                </a:solidFill>
              </a:defRPr>
            </a:lvl2pPr>
            <a:lvl3pPr marL="1371600" lvl="2" indent="-552450">
              <a:lnSpc>
                <a:spcPct val="115000"/>
              </a:lnSpc>
              <a:spcBef>
                <a:spcPts val="0"/>
              </a:spcBef>
              <a:spcAft>
                <a:spcPts val="0"/>
              </a:spcAft>
              <a:buClr>
                <a:schemeClr val="dk2"/>
              </a:buClr>
              <a:buSzPts val="5100"/>
              <a:buChar char="■"/>
              <a:defRPr sz="5100">
                <a:solidFill>
                  <a:schemeClr val="dk2"/>
                </a:solidFill>
              </a:defRPr>
            </a:lvl3pPr>
            <a:lvl4pPr marL="1828800" lvl="3" indent="-552450">
              <a:lnSpc>
                <a:spcPct val="115000"/>
              </a:lnSpc>
              <a:spcBef>
                <a:spcPts val="0"/>
              </a:spcBef>
              <a:spcAft>
                <a:spcPts val="0"/>
              </a:spcAft>
              <a:buClr>
                <a:schemeClr val="dk2"/>
              </a:buClr>
              <a:buSzPts val="5100"/>
              <a:buChar char="●"/>
              <a:defRPr sz="5100">
                <a:solidFill>
                  <a:schemeClr val="dk2"/>
                </a:solidFill>
              </a:defRPr>
            </a:lvl4pPr>
            <a:lvl5pPr marL="2286000" lvl="4" indent="-552450">
              <a:lnSpc>
                <a:spcPct val="115000"/>
              </a:lnSpc>
              <a:spcBef>
                <a:spcPts val="0"/>
              </a:spcBef>
              <a:spcAft>
                <a:spcPts val="0"/>
              </a:spcAft>
              <a:buClr>
                <a:schemeClr val="dk2"/>
              </a:buClr>
              <a:buSzPts val="5100"/>
              <a:buChar char="○"/>
              <a:defRPr sz="5100">
                <a:solidFill>
                  <a:schemeClr val="dk2"/>
                </a:solidFill>
              </a:defRPr>
            </a:lvl5pPr>
            <a:lvl6pPr marL="2743200" lvl="5" indent="-552450">
              <a:lnSpc>
                <a:spcPct val="115000"/>
              </a:lnSpc>
              <a:spcBef>
                <a:spcPts val="0"/>
              </a:spcBef>
              <a:spcAft>
                <a:spcPts val="0"/>
              </a:spcAft>
              <a:buClr>
                <a:schemeClr val="dk2"/>
              </a:buClr>
              <a:buSzPts val="5100"/>
              <a:buChar char="■"/>
              <a:defRPr sz="5100">
                <a:solidFill>
                  <a:schemeClr val="dk2"/>
                </a:solidFill>
              </a:defRPr>
            </a:lvl6pPr>
            <a:lvl7pPr marL="3200400" lvl="6" indent="-552450">
              <a:lnSpc>
                <a:spcPct val="115000"/>
              </a:lnSpc>
              <a:spcBef>
                <a:spcPts val="0"/>
              </a:spcBef>
              <a:spcAft>
                <a:spcPts val="0"/>
              </a:spcAft>
              <a:buClr>
                <a:schemeClr val="dk2"/>
              </a:buClr>
              <a:buSzPts val="5100"/>
              <a:buChar char="●"/>
              <a:defRPr sz="5100">
                <a:solidFill>
                  <a:schemeClr val="dk2"/>
                </a:solidFill>
              </a:defRPr>
            </a:lvl7pPr>
            <a:lvl8pPr marL="3657600" lvl="7" indent="-552450">
              <a:lnSpc>
                <a:spcPct val="115000"/>
              </a:lnSpc>
              <a:spcBef>
                <a:spcPts val="0"/>
              </a:spcBef>
              <a:spcAft>
                <a:spcPts val="0"/>
              </a:spcAft>
              <a:buClr>
                <a:schemeClr val="dk2"/>
              </a:buClr>
              <a:buSzPts val="5100"/>
              <a:buChar char="○"/>
              <a:defRPr sz="5100">
                <a:solidFill>
                  <a:schemeClr val="dk2"/>
                </a:solidFill>
              </a:defRPr>
            </a:lvl8pPr>
            <a:lvl9pPr marL="4114800" lvl="8" indent="-552450">
              <a:lnSpc>
                <a:spcPct val="115000"/>
              </a:lnSpc>
              <a:spcBef>
                <a:spcPts val="0"/>
              </a:spcBef>
              <a:spcAft>
                <a:spcPts val="0"/>
              </a:spcAft>
              <a:buClr>
                <a:schemeClr val="dk2"/>
              </a:buClr>
              <a:buSzPts val="5100"/>
              <a:buChar char="■"/>
              <a:defRPr sz="5100">
                <a:solidFill>
                  <a:schemeClr val="dk2"/>
                </a:solidFill>
              </a:defRPr>
            </a:lvl9pPr>
          </a:lstStyle>
          <a:p>
            <a:endParaRPr/>
          </a:p>
        </p:txBody>
      </p:sp>
      <p:sp>
        <p:nvSpPr>
          <p:cNvPr id="8" name="Google Shape;8;p1"/>
          <p:cNvSpPr txBox="1">
            <a:spLocks noGrp="1"/>
          </p:cNvSpPr>
          <p:nvPr>
            <p:ph type="sldNum" idx="12"/>
          </p:nvPr>
        </p:nvSpPr>
        <p:spPr>
          <a:xfrm>
            <a:off x="20013680" y="29374594"/>
            <a:ext cx="1296000" cy="2479500"/>
          </a:xfrm>
          <a:prstGeom prst="rect">
            <a:avLst/>
          </a:prstGeom>
          <a:noFill/>
          <a:ln>
            <a:noFill/>
          </a:ln>
        </p:spPr>
        <p:txBody>
          <a:bodyPr spcFirstLastPara="1" wrap="square" lIns="335950" tIns="335950" rIns="335950" bIns="335950" anchor="ctr" anchorCtr="0">
            <a:normAutofit/>
          </a:bodyPr>
          <a:lstStyle>
            <a:lvl1pPr lvl="0" algn="r">
              <a:buNone/>
              <a:defRPr sz="3700">
                <a:solidFill>
                  <a:schemeClr val="dk2"/>
                </a:solidFill>
              </a:defRPr>
            </a:lvl1pPr>
            <a:lvl2pPr lvl="1" algn="r">
              <a:buNone/>
              <a:defRPr sz="3700">
                <a:solidFill>
                  <a:schemeClr val="dk2"/>
                </a:solidFill>
              </a:defRPr>
            </a:lvl2pPr>
            <a:lvl3pPr lvl="2" algn="r">
              <a:buNone/>
              <a:defRPr sz="3700">
                <a:solidFill>
                  <a:schemeClr val="dk2"/>
                </a:solidFill>
              </a:defRPr>
            </a:lvl3pPr>
            <a:lvl4pPr lvl="3" algn="r">
              <a:buNone/>
              <a:defRPr sz="3700">
                <a:solidFill>
                  <a:schemeClr val="dk2"/>
                </a:solidFill>
              </a:defRPr>
            </a:lvl4pPr>
            <a:lvl5pPr lvl="4" algn="r">
              <a:buNone/>
              <a:defRPr sz="3700">
                <a:solidFill>
                  <a:schemeClr val="dk2"/>
                </a:solidFill>
              </a:defRPr>
            </a:lvl5pPr>
            <a:lvl6pPr lvl="5" algn="r">
              <a:buNone/>
              <a:defRPr sz="3700">
                <a:solidFill>
                  <a:schemeClr val="dk2"/>
                </a:solidFill>
              </a:defRPr>
            </a:lvl6pPr>
            <a:lvl7pPr lvl="6" algn="r">
              <a:buNone/>
              <a:defRPr sz="3700">
                <a:solidFill>
                  <a:schemeClr val="dk2"/>
                </a:solidFill>
              </a:defRPr>
            </a:lvl7pPr>
            <a:lvl8pPr lvl="7" algn="r">
              <a:buNone/>
              <a:defRPr sz="3700">
                <a:solidFill>
                  <a:schemeClr val="dk2"/>
                </a:solidFill>
              </a:defRPr>
            </a:lvl8pPr>
            <a:lvl9pPr lvl="8" algn="r">
              <a:buNone/>
              <a:defRPr sz="37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382050" y="3264356"/>
            <a:ext cx="20835900" cy="171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5500" b="1" dirty="0">
                <a:solidFill>
                  <a:srgbClr val="3C3C3B"/>
                </a:solidFill>
              </a:rPr>
              <a:t>Inserte aquí el título del trabajo</a:t>
            </a:r>
            <a:endParaRPr sz="5500" b="1" dirty="0">
              <a:solidFill>
                <a:srgbClr val="3C3C3B"/>
              </a:solidFill>
            </a:endParaRPr>
          </a:p>
          <a:p>
            <a:pPr marL="0" lvl="0" indent="0" algn="ctr" rtl="0">
              <a:lnSpc>
                <a:spcPct val="100000"/>
              </a:lnSpc>
              <a:spcBef>
                <a:spcPts val="0"/>
              </a:spcBef>
              <a:spcAft>
                <a:spcPts val="0"/>
              </a:spcAft>
              <a:buNone/>
            </a:pPr>
            <a:r>
              <a:rPr lang="es" sz="5500" b="1" dirty="0">
                <a:solidFill>
                  <a:srgbClr val="3C3C3B"/>
                </a:solidFill>
              </a:rPr>
              <a:t>en formato pregunta</a:t>
            </a:r>
            <a:endParaRPr sz="5500" b="1" dirty="0">
              <a:solidFill>
                <a:srgbClr val="3C3C3B"/>
              </a:solidFill>
            </a:endParaRPr>
          </a:p>
        </p:txBody>
      </p:sp>
      <p:sp>
        <p:nvSpPr>
          <p:cNvPr id="55" name="Google Shape;55;p13"/>
          <p:cNvSpPr txBox="1"/>
          <p:nvPr/>
        </p:nvSpPr>
        <p:spPr>
          <a:xfrm>
            <a:off x="-382525" y="5206219"/>
            <a:ext cx="21600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b="1" dirty="0"/>
              <a:t>Autor G.</a:t>
            </a:r>
            <a:r>
              <a:rPr lang="es" sz="2000" b="1" baseline="30000" dirty="0"/>
              <a:t>1,2</a:t>
            </a:r>
            <a:r>
              <a:rPr lang="es" sz="2000" b="1" dirty="0"/>
              <a:t>, Autor L.</a:t>
            </a:r>
            <a:r>
              <a:rPr lang="es" sz="2000" b="1" baseline="30000" dirty="0"/>
              <a:t>1</a:t>
            </a:r>
            <a:r>
              <a:rPr lang="es" sz="2000" b="1" dirty="0"/>
              <a:t> y Autor, F.</a:t>
            </a:r>
            <a:r>
              <a:rPr lang="es" sz="2000" b="1" baseline="30000" dirty="0"/>
              <a:t>3</a:t>
            </a:r>
            <a:endParaRPr sz="2000" dirty="0"/>
          </a:p>
          <a:p>
            <a:pPr marL="0" lvl="0" indent="0" algn="ctr" rtl="0">
              <a:spcBef>
                <a:spcPts val="0"/>
              </a:spcBef>
              <a:spcAft>
                <a:spcPts val="0"/>
              </a:spcAft>
              <a:buNone/>
            </a:pPr>
            <a:r>
              <a:rPr lang="es" sz="2000" baseline="30000" dirty="0"/>
              <a:t>1</a:t>
            </a:r>
            <a:r>
              <a:rPr lang="es" sz="2000" dirty="0"/>
              <a:t> Inserte la filiación - correocontacto@mail.org.ar.</a:t>
            </a:r>
            <a:endParaRPr sz="2000" dirty="0"/>
          </a:p>
          <a:p>
            <a:pPr marL="0" lvl="0" indent="0" algn="ctr" rtl="0">
              <a:spcBef>
                <a:spcPts val="0"/>
              </a:spcBef>
              <a:spcAft>
                <a:spcPts val="0"/>
              </a:spcAft>
              <a:buNone/>
            </a:pPr>
            <a:r>
              <a:rPr lang="es" sz="2000" baseline="30000" dirty="0"/>
              <a:t>2</a:t>
            </a:r>
            <a:r>
              <a:rPr lang="es" sz="2000" dirty="0"/>
              <a:t> Inserte la filiación. </a:t>
            </a:r>
            <a:r>
              <a:rPr lang="es" sz="2000" baseline="30000" dirty="0"/>
              <a:t>3</a:t>
            </a:r>
            <a:r>
              <a:rPr lang="es" sz="2000" dirty="0"/>
              <a:t> Inserte la filiación.</a:t>
            </a:r>
            <a:endParaRPr sz="2000" dirty="0"/>
          </a:p>
        </p:txBody>
      </p:sp>
      <p:sp>
        <p:nvSpPr>
          <p:cNvPr id="56" name="Google Shape;56;p13"/>
          <p:cNvSpPr txBox="1"/>
          <p:nvPr/>
        </p:nvSpPr>
        <p:spPr>
          <a:xfrm>
            <a:off x="1202675" y="8113608"/>
            <a:ext cx="10223700" cy="3923700"/>
          </a:xfrm>
          <a:prstGeom prst="rect">
            <a:avLst/>
          </a:prstGeom>
          <a:noFill/>
          <a:ln>
            <a:noFill/>
          </a:ln>
        </p:spPr>
        <p:txBody>
          <a:bodyPr spcFirstLastPara="1" wrap="square" lIns="91425" tIns="90000" rIns="91425" bIns="91425" anchor="t" anchorCtr="0">
            <a:spAutoFit/>
          </a:bodyPr>
          <a:lstStyle/>
          <a:p>
            <a:pPr marL="0" lvl="0" indent="0" algn="l" rtl="0">
              <a:spcBef>
                <a:spcPts val="0"/>
              </a:spcBef>
              <a:spcAft>
                <a:spcPts val="0"/>
              </a:spcAft>
              <a:buClr>
                <a:schemeClr val="dk1"/>
              </a:buClr>
              <a:buSzPts val="1100"/>
              <a:buFont typeface="Arial"/>
              <a:buNone/>
            </a:pPr>
            <a:r>
              <a:rPr lang="es" sz="2700">
                <a:solidFill>
                  <a:srgbClr val="3C3C3B"/>
                </a:solidFill>
              </a:rPr>
              <a:t>Lorem ipsum dolor sit amet. 33 esse eveniet ut galisum aliquid est fugiat cupiditate. Vel dolore quis et maxime architecto id expedita magnam aut dignissimos conseqest enim mollitia eos iste ullam. Eum rerum deserunt et dignissimos voluptatibus ab unde quae sed asperiores voluptate est rerum tempora qui adipisci nisi et volupta quos! Qui harum ipsam id inventore dolorem ex atque</a:t>
            </a:r>
            <a:endParaRPr sz="2700">
              <a:solidFill>
                <a:srgbClr val="3C3C3B"/>
              </a:solidFill>
            </a:endParaRPr>
          </a:p>
          <a:p>
            <a:pPr marL="0" lvl="0" indent="0" algn="l" rtl="0">
              <a:spcBef>
                <a:spcPts val="0"/>
              </a:spcBef>
              <a:spcAft>
                <a:spcPts val="0"/>
              </a:spcAft>
              <a:buNone/>
            </a:pPr>
            <a:r>
              <a:rPr lang="es" sz="2700">
                <a:solidFill>
                  <a:srgbClr val="3C3C3B"/>
                </a:solidFill>
              </a:rPr>
              <a:t>molestias aut aliquid fugit qui quia delectus. Eum rerum deserunt et dignissimos voluptatibus ab unde quae sed asperiores voluptate est rerum tempora qui adipisci nisi et volupta quos! </a:t>
            </a:r>
            <a:endParaRPr sz="2700">
              <a:solidFill>
                <a:srgbClr val="3C3C3B"/>
              </a:solidFill>
            </a:endParaRPr>
          </a:p>
        </p:txBody>
      </p:sp>
      <p:grpSp>
        <p:nvGrpSpPr>
          <p:cNvPr id="57" name="Google Shape;57;p13"/>
          <p:cNvGrpSpPr/>
          <p:nvPr/>
        </p:nvGrpSpPr>
        <p:grpSpPr>
          <a:xfrm>
            <a:off x="1202662" y="12932333"/>
            <a:ext cx="4305704" cy="1011900"/>
            <a:chOff x="1202675" y="11730850"/>
            <a:chExt cx="4377050" cy="1011900"/>
          </a:xfrm>
        </p:grpSpPr>
        <p:sp>
          <p:nvSpPr>
            <p:cNvPr id="58" name="Google Shape;58;p13"/>
            <p:cNvSpPr/>
            <p:nvPr/>
          </p:nvSpPr>
          <p:spPr>
            <a:xfrm>
              <a:off x="1209925" y="11810500"/>
              <a:ext cx="4369800" cy="793800"/>
            </a:xfrm>
            <a:prstGeom prst="roundRect">
              <a:avLst>
                <a:gd name="adj" fmla="val 16667"/>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13"/>
            <p:cNvSpPr txBox="1"/>
            <p:nvPr/>
          </p:nvSpPr>
          <p:spPr>
            <a:xfrm>
              <a:off x="1202675" y="11730850"/>
              <a:ext cx="4369800" cy="10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5400" b="1">
                  <a:solidFill>
                    <a:srgbClr val="D2830E"/>
                  </a:solidFill>
                </a:rPr>
                <a:t>Metodología</a:t>
              </a:r>
              <a:endParaRPr sz="5400" b="1">
                <a:solidFill>
                  <a:srgbClr val="D2830E"/>
                </a:solidFill>
              </a:endParaRPr>
            </a:p>
          </p:txBody>
        </p:sp>
      </p:grpSp>
      <p:sp>
        <p:nvSpPr>
          <p:cNvPr id="60" name="Google Shape;60;p13"/>
          <p:cNvSpPr txBox="1"/>
          <p:nvPr/>
        </p:nvSpPr>
        <p:spPr>
          <a:xfrm>
            <a:off x="1202675" y="14104833"/>
            <a:ext cx="10223700" cy="3923700"/>
          </a:xfrm>
          <a:prstGeom prst="rect">
            <a:avLst/>
          </a:prstGeom>
          <a:noFill/>
          <a:ln>
            <a:noFill/>
          </a:ln>
        </p:spPr>
        <p:txBody>
          <a:bodyPr spcFirstLastPara="1" wrap="square" lIns="91425" tIns="90000" rIns="91425" bIns="91425" anchor="t" anchorCtr="0">
            <a:spAutoFit/>
          </a:bodyPr>
          <a:lstStyle/>
          <a:p>
            <a:pPr marL="0" lvl="0" indent="0" algn="l" rtl="0">
              <a:spcBef>
                <a:spcPts val="0"/>
              </a:spcBef>
              <a:spcAft>
                <a:spcPts val="0"/>
              </a:spcAft>
              <a:buClr>
                <a:schemeClr val="dk1"/>
              </a:buClr>
              <a:buSzPts val="1100"/>
              <a:buFont typeface="Arial"/>
              <a:buNone/>
            </a:pPr>
            <a:r>
              <a:rPr lang="es" sz="2700">
                <a:solidFill>
                  <a:srgbClr val="3C3C3B"/>
                </a:solidFill>
              </a:rPr>
              <a:t>Lorem ipsum dolor sit amet. 33 esse eveniet ut galisum aliquid est fugiat cupiditate. Vel dolore quis et maxime architecto id expedita magnam aut dignissimos conseqest enim mollitia eos iste ullam. Eum rerum deserunt et dignissimos voluptatibus ab unde quae sed asperiores voluptate est rerum tempora qui adipisci nisi et volupta quos! Qui harum ipsam id inventore dolorem ex atque</a:t>
            </a:r>
            <a:endParaRPr sz="2700">
              <a:solidFill>
                <a:srgbClr val="3C3C3B"/>
              </a:solidFill>
            </a:endParaRPr>
          </a:p>
          <a:p>
            <a:pPr marL="0" lvl="0" indent="0" algn="l" rtl="0">
              <a:spcBef>
                <a:spcPts val="0"/>
              </a:spcBef>
              <a:spcAft>
                <a:spcPts val="0"/>
              </a:spcAft>
              <a:buNone/>
            </a:pPr>
            <a:r>
              <a:rPr lang="es" sz="2700">
                <a:solidFill>
                  <a:srgbClr val="3C3C3B"/>
                </a:solidFill>
              </a:rPr>
              <a:t>molestias aut aliquid fugit qui quia delectus. Eum rerum deserunt et dignissimos voluptatibus ab unde quae sed asperiores voluptate est rerum tempora qui adipisci nisi et volupta quos! </a:t>
            </a:r>
            <a:endParaRPr sz="2600">
              <a:solidFill>
                <a:srgbClr val="3C3C3B"/>
              </a:solidFill>
              <a:latin typeface="Montserrat"/>
              <a:ea typeface="Montserrat"/>
              <a:cs typeface="Montserrat"/>
              <a:sym typeface="Montserrat"/>
            </a:endParaRPr>
          </a:p>
        </p:txBody>
      </p:sp>
      <p:grpSp>
        <p:nvGrpSpPr>
          <p:cNvPr id="61" name="Google Shape;61;p13"/>
          <p:cNvGrpSpPr/>
          <p:nvPr/>
        </p:nvGrpSpPr>
        <p:grpSpPr>
          <a:xfrm>
            <a:off x="1202675" y="7101708"/>
            <a:ext cx="3404750" cy="1011900"/>
            <a:chOff x="1202675" y="5978025"/>
            <a:chExt cx="3404750" cy="1011900"/>
          </a:xfrm>
        </p:grpSpPr>
        <p:sp>
          <p:nvSpPr>
            <p:cNvPr id="62" name="Google Shape;62;p13"/>
            <p:cNvSpPr/>
            <p:nvPr/>
          </p:nvSpPr>
          <p:spPr>
            <a:xfrm>
              <a:off x="1209925" y="6057675"/>
              <a:ext cx="3397500" cy="793800"/>
            </a:xfrm>
            <a:prstGeom prst="roundRect">
              <a:avLst>
                <a:gd name="adj" fmla="val 16667"/>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13"/>
            <p:cNvSpPr txBox="1"/>
            <p:nvPr/>
          </p:nvSpPr>
          <p:spPr>
            <a:xfrm>
              <a:off x="1202675" y="5978025"/>
              <a:ext cx="3404700" cy="10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5400" b="1">
                  <a:solidFill>
                    <a:srgbClr val="D2830E"/>
                  </a:solidFill>
                </a:rPr>
                <a:t>Objetivos</a:t>
              </a:r>
              <a:endParaRPr sz="5400" b="1">
                <a:solidFill>
                  <a:srgbClr val="D2830E"/>
                </a:solidFill>
              </a:endParaRPr>
            </a:p>
          </p:txBody>
        </p:sp>
      </p:grpSp>
      <p:pic>
        <p:nvPicPr>
          <p:cNvPr id="64" name="Google Shape;64;p13"/>
          <p:cNvPicPr preferRelativeResize="0"/>
          <p:nvPr/>
        </p:nvPicPr>
        <p:blipFill>
          <a:blip r:embed="rId4">
            <a:alphaModFix/>
          </a:blip>
          <a:stretch>
            <a:fillRect/>
          </a:stretch>
        </p:blipFill>
        <p:spPr>
          <a:xfrm>
            <a:off x="11598500" y="16661073"/>
            <a:ext cx="8896274" cy="5914881"/>
          </a:xfrm>
          <a:prstGeom prst="rect">
            <a:avLst/>
          </a:prstGeom>
          <a:noFill/>
          <a:ln>
            <a:noFill/>
          </a:ln>
        </p:spPr>
      </p:pic>
      <p:pic>
        <p:nvPicPr>
          <p:cNvPr id="65" name="Google Shape;65;p13"/>
          <p:cNvPicPr preferRelativeResize="0"/>
          <p:nvPr/>
        </p:nvPicPr>
        <p:blipFill>
          <a:blip r:embed="rId5">
            <a:alphaModFix/>
          </a:blip>
          <a:stretch>
            <a:fillRect/>
          </a:stretch>
        </p:blipFill>
        <p:spPr>
          <a:xfrm>
            <a:off x="11598500" y="9022173"/>
            <a:ext cx="8896275" cy="5582833"/>
          </a:xfrm>
          <a:prstGeom prst="rect">
            <a:avLst/>
          </a:prstGeom>
          <a:noFill/>
          <a:ln w="9525" cap="flat" cmpd="sng">
            <a:solidFill>
              <a:schemeClr val="lt1"/>
            </a:solidFill>
            <a:prstDash val="solid"/>
            <a:round/>
            <a:headEnd type="none" w="sm" len="sm"/>
            <a:tailEnd type="none" w="sm" len="sm"/>
          </a:ln>
        </p:spPr>
      </p:pic>
      <p:grpSp>
        <p:nvGrpSpPr>
          <p:cNvPr id="66" name="Google Shape;66;p13"/>
          <p:cNvGrpSpPr/>
          <p:nvPr/>
        </p:nvGrpSpPr>
        <p:grpSpPr>
          <a:xfrm>
            <a:off x="1202675" y="18680658"/>
            <a:ext cx="3960350" cy="1011900"/>
            <a:chOff x="1202675" y="11730850"/>
            <a:chExt cx="3960350" cy="1011900"/>
          </a:xfrm>
        </p:grpSpPr>
        <p:sp>
          <p:nvSpPr>
            <p:cNvPr id="67" name="Google Shape;67;p13"/>
            <p:cNvSpPr/>
            <p:nvPr/>
          </p:nvSpPr>
          <p:spPr>
            <a:xfrm>
              <a:off x="1209925" y="11810500"/>
              <a:ext cx="3953100" cy="793800"/>
            </a:xfrm>
            <a:prstGeom prst="roundRect">
              <a:avLst>
                <a:gd name="adj" fmla="val 16667"/>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3"/>
            <p:cNvSpPr txBox="1"/>
            <p:nvPr/>
          </p:nvSpPr>
          <p:spPr>
            <a:xfrm>
              <a:off x="1202675" y="11730850"/>
              <a:ext cx="3953100" cy="10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5400" b="1">
                  <a:solidFill>
                    <a:srgbClr val="D2830E"/>
                  </a:solidFill>
                </a:rPr>
                <a:t>Resultados</a:t>
              </a:r>
              <a:endParaRPr sz="5400" b="1">
                <a:solidFill>
                  <a:srgbClr val="D2830E"/>
                </a:solidFill>
              </a:endParaRPr>
            </a:p>
          </p:txBody>
        </p:sp>
      </p:grpSp>
      <p:sp>
        <p:nvSpPr>
          <p:cNvPr id="69" name="Google Shape;69;p13"/>
          <p:cNvSpPr txBox="1"/>
          <p:nvPr/>
        </p:nvSpPr>
        <p:spPr>
          <a:xfrm>
            <a:off x="1202675" y="19860208"/>
            <a:ext cx="10223700" cy="3923700"/>
          </a:xfrm>
          <a:prstGeom prst="rect">
            <a:avLst/>
          </a:prstGeom>
          <a:noFill/>
          <a:ln>
            <a:noFill/>
          </a:ln>
        </p:spPr>
        <p:txBody>
          <a:bodyPr spcFirstLastPara="1" wrap="square" lIns="91425" tIns="90000" rIns="91425" bIns="91425" anchor="t" anchorCtr="0">
            <a:spAutoFit/>
          </a:bodyPr>
          <a:lstStyle/>
          <a:p>
            <a:pPr marL="0" lvl="0" indent="0" algn="l" rtl="0">
              <a:spcBef>
                <a:spcPts val="0"/>
              </a:spcBef>
              <a:spcAft>
                <a:spcPts val="0"/>
              </a:spcAft>
              <a:buClr>
                <a:schemeClr val="dk1"/>
              </a:buClr>
              <a:buSzPts val="1100"/>
              <a:buFont typeface="Arial"/>
              <a:buNone/>
            </a:pPr>
            <a:r>
              <a:rPr lang="es" sz="2700">
                <a:solidFill>
                  <a:srgbClr val="3C3C3B"/>
                </a:solidFill>
              </a:rPr>
              <a:t>Lorem ipsum dolor sit amet. 33 esse eveniet ut galisum aliquid est fugiat cupiditate. Vel dolore quis et maxime architecto id expedita magnam aut dignissimos conseqest enim mollitia eos iste ullam. Eum rerum deserunt et dignissimos voluptatibus ab unde quae sed asperiores voluptate est rerum tempora qui adipisci nisi et volupta quos! Qui harum ipsam id inventore dolorem ex atque</a:t>
            </a:r>
            <a:endParaRPr sz="2700">
              <a:solidFill>
                <a:srgbClr val="3C3C3B"/>
              </a:solidFill>
            </a:endParaRPr>
          </a:p>
          <a:p>
            <a:pPr marL="0" lvl="0" indent="0" algn="l" rtl="0">
              <a:spcBef>
                <a:spcPts val="0"/>
              </a:spcBef>
              <a:spcAft>
                <a:spcPts val="0"/>
              </a:spcAft>
              <a:buNone/>
            </a:pPr>
            <a:r>
              <a:rPr lang="es" sz="2700">
                <a:solidFill>
                  <a:srgbClr val="3C3C3B"/>
                </a:solidFill>
              </a:rPr>
              <a:t>molestias aut aliquid fugit qui quia delectus. Eum rerum deserunt et dignissimos voluptatibus ab unde quae sed asperiores voluptate est rerum tempora qui adipisci nisi et volupta quos! </a:t>
            </a:r>
            <a:endParaRPr sz="2600">
              <a:solidFill>
                <a:srgbClr val="3C3C3B"/>
              </a:solidFill>
              <a:latin typeface="Montserrat"/>
              <a:ea typeface="Montserrat"/>
              <a:cs typeface="Montserrat"/>
              <a:sym typeface="Montserrat"/>
            </a:endParaRPr>
          </a:p>
        </p:txBody>
      </p:sp>
      <p:sp>
        <p:nvSpPr>
          <p:cNvPr id="70" name="Google Shape;70;p13"/>
          <p:cNvSpPr txBox="1"/>
          <p:nvPr/>
        </p:nvSpPr>
        <p:spPr>
          <a:xfrm>
            <a:off x="1202675" y="25564133"/>
            <a:ext cx="19292100" cy="3923700"/>
          </a:xfrm>
          <a:prstGeom prst="rect">
            <a:avLst/>
          </a:prstGeom>
          <a:noFill/>
          <a:ln>
            <a:noFill/>
          </a:ln>
        </p:spPr>
        <p:txBody>
          <a:bodyPr spcFirstLastPara="1" wrap="square" lIns="91425" tIns="90000" rIns="91425" bIns="91425" anchor="t" anchorCtr="0">
            <a:spAutoFit/>
          </a:bodyPr>
          <a:lstStyle/>
          <a:p>
            <a:pPr marL="0" lvl="0" indent="0" algn="l" rtl="0">
              <a:spcBef>
                <a:spcPts val="0"/>
              </a:spcBef>
              <a:spcAft>
                <a:spcPts val="0"/>
              </a:spcAft>
              <a:buNone/>
            </a:pPr>
            <a:r>
              <a:rPr lang="es" sz="2700">
                <a:solidFill>
                  <a:srgbClr val="3C3C3B"/>
                </a:solidFill>
              </a:rPr>
              <a:t>Lorem ipsum dolor sit amet. 33 esse eveniet ut galisum aliquid est fugiat cupiditate. Vel dolore quis et maxime architecto id expedita magnam aut dignissimos conseq est enim mollitia eos iste ullam. Eum rerum deserunt et dignissimos voluptatibus ab unde quae sed asperiores voluptate est rerum tempora qui adipisci nisi et volupta. Lorem ipsum dolor sit amet. 33 esse eveniet ut galisum aliquid est fugiat cupiditate. Vel dolore quis et maxime architecto id expedita magnam aut dignissimos conseq est enim mollitia eos iste ullam. Eum rerum deserunt et dignissimos voluptatibus ab unde quae sed asperiores voluptate est rerum tempora qui adipisci nisi et volupta.</a:t>
            </a:r>
            <a:endParaRPr sz="2700">
              <a:solidFill>
                <a:srgbClr val="3C3C3B"/>
              </a:solidFill>
            </a:endParaRPr>
          </a:p>
          <a:p>
            <a:pPr marL="0" lvl="0" indent="0" algn="l" rtl="0">
              <a:spcBef>
                <a:spcPts val="0"/>
              </a:spcBef>
              <a:spcAft>
                <a:spcPts val="0"/>
              </a:spcAft>
              <a:buNone/>
            </a:pPr>
            <a:r>
              <a:rPr lang="es" sz="2700">
                <a:solidFill>
                  <a:srgbClr val="3C3C3B"/>
                </a:solidFill>
              </a:rPr>
              <a:t>Lorem ipsum dolor sit amet. 33 esse eveniet ut galisum aliquid est fugiat cupiditate. Vel dolore quis et maxime architecto id expedita magnam aut dignissimos conseq est enim mollitia eos iste ullam. Eum rerum deserunt et dignissimos voluptatibus ab unde quae sed asperiores voluptate est rerum tempora qui adipisci nisi et volupta.</a:t>
            </a:r>
            <a:endParaRPr sz="2700">
              <a:solidFill>
                <a:srgbClr val="3C3C3B"/>
              </a:solidFill>
            </a:endParaRPr>
          </a:p>
        </p:txBody>
      </p:sp>
      <p:sp>
        <p:nvSpPr>
          <p:cNvPr id="71" name="Google Shape;71;p13"/>
          <p:cNvSpPr/>
          <p:nvPr/>
        </p:nvSpPr>
        <p:spPr>
          <a:xfrm>
            <a:off x="1206300" y="24302583"/>
            <a:ext cx="6449700" cy="793800"/>
          </a:xfrm>
          <a:prstGeom prst="roundRect">
            <a:avLst>
              <a:gd name="adj" fmla="val 16667"/>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13"/>
          <p:cNvSpPr txBox="1"/>
          <p:nvPr/>
        </p:nvSpPr>
        <p:spPr>
          <a:xfrm>
            <a:off x="1202675" y="24193533"/>
            <a:ext cx="6691500" cy="10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5400" b="1">
                <a:solidFill>
                  <a:srgbClr val="D2830E"/>
                </a:solidFill>
              </a:rPr>
              <a:t>¿Qué aprendimos?</a:t>
            </a:r>
            <a:endParaRPr sz="5400" b="1">
              <a:solidFill>
                <a:srgbClr val="D2830E"/>
              </a:solidFill>
            </a:endParaRPr>
          </a:p>
        </p:txBody>
      </p:sp>
      <p:sp>
        <p:nvSpPr>
          <p:cNvPr id="73" name="Google Shape;73;p13"/>
          <p:cNvSpPr txBox="1"/>
          <p:nvPr/>
        </p:nvSpPr>
        <p:spPr>
          <a:xfrm>
            <a:off x="11618125" y="14477273"/>
            <a:ext cx="8813700" cy="622200"/>
          </a:xfrm>
          <a:prstGeom prst="rect">
            <a:avLst/>
          </a:prstGeom>
          <a:solidFill>
            <a:srgbClr val="D2830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lt1"/>
                </a:solidFill>
              </a:rPr>
              <a:t>Texto destacado </a:t>
            </a:r>
            <a:endParaRPr sz="2800" b="1">
              <a:solidFill>
                <a:schemeClr val="lt1"/>
              </a:solidFill>
            </a:endParaRPr>
          </a:p>
        </p:txBody>
      </p:sp>
      <p:sp>
        <p:nvSpPr>
          <p:cNvPr id="74" name="Google Shape;74;p13"/>
          <p:cNvSpPr txBox="1"/>
          <p:nvPr/>
        </p:nvSpPr>
        <p:spPr>
          <a:xfrm>
            <a:off x="11681075" y="22485958"/>
            <a:ext cx="8750700" cy="622200"/>
          </a:xfrm>
          <a:prstGeom prst="rect">
            <a:avLst/>
          </a:prstGeom>
          <a:solidFill>
            <a:srgbClr val="D2830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lt1"/>
                </a:solidFill>
              </a:rPr>
              <a:t>Figura 1: </a:t>
            </a:r>
            <a:endParaRPr sz="2800" b="1">
              <a:solidFill>
                <a:schemeClr val="lt1"/>
              </a:solidFill>
            </a:endParaRPr>
          </a:p>
        </p:txBody>
      </p:sp>
      <p:sp>
        <p:nvSpPr>
          <p:cNvPr id="75" name="Google Shape;75;p13"/>
          <p:cNvSpPr txBox="1"/>
          <p:nvPr/>
        </p:nvSpPr>
        <p:spPr>
          <a:xfrm>
            <a:off x="11694325" y="23108258"/>
            <a:ext cx="8750700" cy="128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200">
                <a:solidFill>
                  <a:schemeClr val="dk2"/>
                </a:solidFill>
              </a:rPr>
              <a:t>Inserte una descripción aquí</a:t>
            </a:r>
            <a:endParaRPr sz="2200">
              <a:solidFill>
                <a:schemeClr val="dk2"/>
              </a:solidFill>
            </a:endParaRPr>
          </a:p>
        </p:txBody>
      </p:sp>
      <p:sp>
        <p:nvSpPr>
          <p:cNvPr id="76" name="Google Shape;76;p13"/>
          <p:cNvSpPr txBox="1"/>
          <p:nvPr/>
        </p:nvSpPr>
        <p:spPr>
          <a:xfrm>
            <a:off x="11649625" y="15099473"/>
            <a:ext cx="8813700" cy="128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200">
                <a:solidFill>
                  <a:schemeClr val="dk2"/>
                </a:solidFill>
              </a:rPr>
              <a:t>Inserte una descripción aquí</a:t>
            </a:r>
            <a:endParaRPr sz="2200">
              <a:solidFill>
                <a:schemeClr val="dk2"/>
              </a:solidFill>
            </a:endParaRPr>
          </a:p>
        </p:txBody>
      </p:sp>
      <p:cxnSp>
        <p:nvCxnSpPr>
          <p:cNvPr id="77" name="Google Shape;77;p13"/>
          <p:cNvCxnSpPr/>
          <p:nvPr/>
        </p:nvCxnSpPr>
        <p:spPr>
          <a:xfrm>
            <a:off x="1283000" y="6690423"/>
            <a:ext cx="19161000" cy="0"/>
          </a:xfrm>
          <a:prstGeom prst="straightConnector1">
            <a:avLst/>
          </a:prstGeom>
          <a:noFill/>
          <a:ln w="114300" cap="flat" cmpd="sng">
            <a:solidFill>
              <a:srgbClr val="F08223"/>
            </a:solidFill>
            <a:prstDash val="solid"/>
            <a:round/>
            <a:headEnd type="none" w="med" len="med"/>
            <a:tailEnd type="none" w="med" len="med"/>
          </a:ln>
        </p:spPr>
      </p:cxnSp>
      <p:sp>
        <p:nvSpPr>
          <p:cNvPr id="78" name="Google Shape;78;p13"/>
          <p:cNvSpPr/>
          <p:nvPr/>
        </p:nvSpPr>
        <p:spPr>
          <a:xfrm>
            <a:off x="1217450" y="30432457"/>
            <a:ext cx="19292100" cy="159300"/>
          </a:xfrm>
          <a:prstGeom prst="rect">
            <a:avLst/>
          </a:prstGeom>
          <a:solidFill>
            <a:srgbClr val="D2830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9" name="Google Shape;79;p13" title="pie.jpg"/>
          <p:cNvPicPr preferRelativeResize="0"/>
          <p:nvPr/>
        </p:nvPicPr>
        <p:blipFill>
          <a:blip r:embed="rId6">
            <a:alphaModFix/>
          </a:blip>
          <a:stretch>
            <a:fillRect/>
          </a:stretch>
        </p:blipFill>
        <p:spPr>
          <a:xfrm>
            <a:off x="1217449" y="31125410"/>
            <a:ext cx="19292100" cy="676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517</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Montserrat</vt: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Andres Madias</dc:creator>
  <cp:lastModifiedBy>Andres Madias</cp:lastModifiedBy>
  <cp:revision>1</cp:revision>
  <dcterms:modified xsi:type="dcterms:W3CDTF">2025-05-19T13:12:08Z</dcterms:modified>
</cp:coreProperties>
</file>